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5" r:id="rId4"/>
  </p:sldMasterIdLst>
  <p:notesMasterIdLst>
    <p:notesMasterId r:id="rId15"/>
  </p:notesMasterIdLst>
  <p:sldIdLst>
    <p:sldId id="256" r:id="rId5"/>
    <p:sldId id="257" r:id="rId6"/>
    <p:sldId id="258" r:id="rId7"/>
    <p:sldId id="259" r:id="rId8"/>
    <p:sldId id="260" r:id="rId9"/>
    <p:sldId id="261" r:id="rId10"/>
    <p:sldId id="262" r:id="rId11"/>
    <p:sldId id="264" r:id="rId12"/>
    <p:sldId id="265" r:id="rId13"/>
    <p:sldId id="26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F6A481-7F5B-426E-AFA8-67DC61F21581}" v="2" dt="2021-04-23T12:57:13.9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1" d="100"/>
          <a:sy n="81" d="100"/>
        </p:scale>
        <p:origin x="75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669F97-FDCB-48D7-B603-AAC2DFDE467C}"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42ED86FF-7240-48E5-BF5D-FCC3BAB28DF5}">
      <dgm:prSet/>
      <dgm:spPr/>
      <dgm:t>
        <a:bodyPr/>
        <a:lstStyle/>
        <a:p>
          <a:r>
            <a:rPr lang="nl-NL"/>
            <a:t>Leerdoelen </a:t>
          </a:r>
          <a:endParaRPr lang="en-US"/>
        </a:p>
      </dgm:t>
    </dgm:pt>
    <dgm:pt modelId="{8F36B9F0-587B-4F97-95D1-D3D63F6F5C07}" type="parTrans" cxnId="{9E0CA3DB-F65D-4C54-8AC2-E381B2AF54B5}">
      <dgm:prSet/>
      <dgm:spPr/>
      <dgm:t>
        <a:bodyPr/>
        <a:lstStyle/>
        <a:p>
          <a:endParaRPr lang="en-US"/>
        </a:p>
      </dgm:t>
    </dgm:pt>
    <dgm:pt modelId="{833531A1-712F-4D2B-9D0E-D62BCA801315}" type="sibTrans" cxnId="{9E0CA3DB-F65D-4C54-8AC2-E381B2AF54B5}">
      <dgm:prSet/>
      <dgm:spPr/>
      <dgm:t>
        <a:bodyPr/>
        <a:lstStyle/>
        <a:p>
          <a:endParaRPr lang="en-US"/>
        </a:p>
      </dgm:t>
    </dgm:pt>
    <dgm:pt modelId="{9F93311F-28FC-47A4-A17A-9892A7DFCDDB}">
      <dgm:prSet/>
      <dgm:spPr/>
      <dgm:t>
        <a:bodyPr/>
        <a:lstStyle/>
        <a:p>
          <a:r>
            <a:rPr lang="nl-NL"/>
            <a:t>Planning </a:t>
          </a:r>
          <a:endParaRPr lang="en-US"/>
        </a:p>
      </dgm:t>
    </dgm:pt>
    <dgm:pt modelId="{4B72AE88-33D4-45BE-91D2-8033163A4643}" type="parTrans" cxnId="{A400A2CE-50C2-43A9-83C8-2C60B4EAE51E}">
      <dgm:prSet/>
      <dgm:spPr/>
      <dgm:t>
        <a:bodyPr/>
        <a:lstStyle/>
        <a:p>
          <a:endParaRPr lang="en-US"/>
        </a:p>
      </dgm:t>
    </dgm:pt>
    <dgm:pt modelId="{37EFF921-E7BE-4847-A0B5-84A7DB09270A}" type="sibTrans" cxnId="{A400A2CE-50C2-43A9-83C8-2C60B4EAE51E}">
      <dgm:prSet/>
      <dgm:spPr/>
      <dgm:t>
        <a:bodyPr/>
        <a:lstStyle/>
        <a:p>
          <a:endParaRPr lang="en-US"/>
        </a:p>
      </dgm:t>
    </dgm:pt>
    <dgm:pt modelId="{DCCBD803-57FE-415C-8372-83D9F6355467}">
      <dgm:prSet/>
      <dgm:spPr/>
      <dgm:t>
        <a:bodyPr/>
        <a:lstStyle/>
        <a:p>
          <a:r>
            <a:rPr lang="nl-NL"/>
            <a:t>Theorie</a:t>
          </a:r>
          <a:endParaRPr lang="en-US"/>
        </a:p>
      </dgm:t>
    </dgm:pt>
    <dgm:pt modelId="{A3DEA2C7-BBC6-419B-9F2D-950C49A5EF4C}" type="parTrans" cxnId="{C0CBA912-0739-40EA-9DD1-3A68C9C37FAE}">
      <dgm:prSet/>
      <dgm:spPr/>
      <dgm:t>
        <a:bodyPr/>
        <a:lstStyle/>
        <a:p>
          <a:endParaRPr lang="en-US"/>
        </a:p>
      </dgm:t>
    </dgm:pt>
    <dgm:pt modelId="{F5C08B1A-9C7A-4DA8-A5E0-456E50533022}" type="sibTrans" cxnId="{C0CBA912-0739-40EA-9DD1-3A68C9C37FAE}">
      <dgm:prSet/>
      <dgm:spPr/>
      <dgm:t>
        <a:bodyPr/>
        <a:lstStyle/>
        <a:p>
          <a:endParaRPr lang="en-US"/>
        </a:p>
      </dgm:t>
    </dgm:pt>
    <dgm:pt modelId="{2B3C4268-67BA-44AB-B2D1-738F43D6875C}">
      <dgm:prSet/>
      <dgm:spPr/>
      <dgm:t>
        <a:bodyPr/>
        <a:lstStyle/>
        <a:p>
          <a:r>
            <a:rPr lang="nl-NL"/>
            <a:t>Opdracht</a:t>
          </a:r>
          <a:endParaRPr lang="en-US"/>
        </a:p>
      </dgm:t>
    </dgm:pt>
    <dgm:pt modelId="{A2C161CA-5C49-4675-84FF-D2BB1867813E}" type="parTrans" cxnId="{3A499347-F437-4E26-9BBD-1A11E8FD453E}">
      <dgm:prSet/>
      <dgm:spPr/>
      <dgm:t>
        <a:bodyPr/>
        <a:lstStyle/>
        <a:p>
          <a:endParaRPr lang="en-US"/>
        </a:p>
      </dgm:t>
    </dgm:pt>
    <dgm:pt modelId="{40FCA948-B3BE-450F-880A-7B3DEC8885BF}" type="sibTrans" cxnId="{3A499347-F437-4E26-9BBD-1A11E8FD453E}">
      <dgm:prSet/>
      <dgm:spPr/>
      <dgm:t>
        <a:bodyPr/>
        <a:lstStyle/>
        <a:p>
          <a:endParaRPr lang="en-US"/>
        </a:p>
      </dgm:t>
    </dgm:pt>
    <dgm:pt modelId="{913F9910-E394-4A1D-A610-E41C36A7CB33}">
      <dgm:prSet/>
      <dgm:spPr/>
      <dgm:t>
        <a:bodyPr/>
        <a:lstStyle/>
        <a:p>
          <a:r>
            <a:rPr lang="nl-NL"/>
            <a:t>Nabespreken</a:t>
          </a:r>
          <a:endParaRPr lang="en-US"/>
        </a:p>
      </dgm:t>
    </dgm:pt>
    <dgm:pt modelId="{97F72330-C023-4EFA-9ADA-7F0DC38F9721}" type="parTrans" cxnId="{A40FB59A-14F8-4AB5-946C-5F94665A7C9E}">
      <dgm:prSet/>
      <dgm:spPr/>
      <dgm:t>
        <a:bodyPr/>
        <a:lstStyle/>
        <a:p>
          <a:endParaRPr lang="en-US"/>
        </a:p>
      </dgm:t>
    </dgm:pt>
    <dgm:pt modelId="{69F9CAAC-C977-4235-B736-B925C652F975}" type="sibTrans" cxnId="{A40FB59A-14F8-4AB5-946C-5F94665A7C9E}">
      <dgm:prSet/>
      <dgm:spPr/>
      <dgm:t>
        <a:bodyPr/>
        <a:lstStyle/>
        <a:p>
          <a:endParaRPr lang="en-US"/>
        </a:p>
      </dgm:t>
    </dgm:pt>
    <dgm:pt modelId="{3B7DD7BB-C9DB-4439-9E10-6CE4A7D72555}">
      <dgm:prSet/>
      <dgm:spPr/>
      <dgm:t>
        <a:bodyPr/>
        <a:lstStyle/>
        <a:p>
          <a:r>
            <a:rPr lang="nl-NL"/>
            <a:t>Afsluiten </a:t>
          </a:r>
          <a:endParaRPr lang="en-US"/>
        </a:p>
      </dgm:t>
    </dgm:pt>
    <dgm:pt modelId="{BD8192FC-963A-49BA-8269-5B847307D25A}" type="parTrans" cxnId="{88D8EB3E-BDC4-4A4E-A145-6880F559167B}">
      <dgm:prSet/>
      <dgm:spPr/>
      <dgm:t>
        <a:bodyPr/>
        <a:lstStyle/>
        <a:p>
          <a:endParaRPr lang="en-US"/>
        </a:p>
      </dgm:t>
    </dgm:pt>
    <dgm:pt modelId="{96BB69A5-2C03-404C-BCD2-7E4E1A416724}" type="sibTrans" cxnId="{88D8EB3E-BDC4-4A4E-A145-6880F559167B}">
      <dgm:prSet/>
      <dgm:spPr/>
      <dgm:t>
        <a:bodyPr/>
        <a:lstStyle/>
        <a:p>
          <a:endParaRPr lang="en-US"/>
        </a:p>
      </dgm:t>
    </dgm:pt>
    <dgm:pt modelId="{0F08181B-ABA6-4B26-9234-D2AE4F6B8271}" type="pres">
      <dgm:prSet presAssocID="{81669F97-FDCB-48D7-B603-AAC2DFDE467C}" presName="vert0" presStyleCnt="0">
        <dgm:presLayoutVars>
          <dgm:dir/>
          <dgm:animOne val="branch"/>
          <dgm:animLvl val="lvl"/>
        </dgm:presLayoutVars>
      </dgm:prSet>
      <dgm:spPr/>
    </dgm:pt>
    <dgm:pt modelId="{C05B066A-EFE2-41A9-AD23-47D31840A0E5}" type="pres">
      <dgm:prSet presAssocID="{42ED86FF-7240-48E5-BF5D-FCC3BAB28DF5}" presName="thickLine" presStyleLbl="alignNode1" presStyleIdx="0" presStyleCnt="6"/>
      <dgm:spPr/>
    </dgm:pt>
    <dgm:pt modelId="{36C44589-0300-414E-B9D7-5DA5751F1839}" type="pres">
      <dgm:prSet presAssocID="{42ED86FF-7240-48E5-BF5D-FCC3BAB28DF5}" presName="horz1" presStyleCnt="0"/>
      <dgm:spPr/>
    </dgm:pt>
    <dgm:pt modelId="{A9D56E23-5FF3-4B07-B5EA-A1CE9C2F2299}" type="pres">
      <dgm:prSet presAssocID="{42ED86FF-7240-48E5-BF5D-FCC3BAB28DF5}" presName="tx1" presStyleLbl="revTx" presStyleIdx="0" presStyleCnt="6"/>
      <dgm:spPr/>
    </dgm:pt>
    <dgm:pt modelId="{29E85165-5D51-441F-A4AB-8D45DD60F2A3}" type="pres">
      <dgm:prSet presAssocID="{42ED86FF-7240-48E5-BF5D-FCC3BAB28DF5}" presName="vert1" presStyleCnt="0"/>
      <dgm:spPr/>
    </dgm:pt>
    <dgm:pt modelId="{5626E271-1775-4A7B-B8C9-5A2E4818C28A}" type="pres">
      <dgm:prSet presAssocID="{9F93311F-28FC-47A4-A17A-9892A7DFCDDB}" presName="thickLine" presStyleLbl="alignNode1" presStyleIdx="1" presStyleCnt="6"/>
      <dgm:spPr/>
    </dgm:pt>
    <dgm:pt modelId="{697315B6-77D8-4214-BA41-0128F71E2298}" type="pres">
      <dgm:prSet presAssocID="{9F93311F-28FC-47A4-A17A-9892A7DFCDDB}" presName="horz1" presStyleCnt="0"/>
      <dgm:spPr/>
    </dgm:pt>
    <dgm:pt modelId="{5E35FF17-176A-4501-AA29-A26548304C2F}" type="pres">
      <dgm:prSet presAssocID="{9F93311F-28FC-47A4-A17A-9892A7DFCDDB}" presName="tx1" presStyleLbl="revTx" presStyleIdx="1" presStyleCnt="6"/>
      <dgm:spPr/>
    </dgm:pt>
    <dgm:pt modelId="{991C4707-ACEB-4B9B-B264-505A2EA5C48A}" type="pres">
      <dgm:prSet presAssocID="{9F93311F-28FC-47A4-A17A-9892A7DFCDDB}" presName="vert1" presStyleCnt="0"/>
      <dgm:spPr/>
    </dgm:pt>
    <dgm:pt modelId="{3ADFE799-35E8-4265-8F9B-A0093B9B9E3A}" type="pres">
      <dgm:prSet presAssocID="{DCCBD803-57FE-415C-8372-83D9F6355467}" presName="thickLine" presStyleLbl="alignNode1" presStyleIdx="2" presStyleCnt="6"/>
      <dgm:spPr/>
    </dgm:pt>
    <dgm:pt modelId="{0D67FB6C-CF87-45B2-8D2E-828D00132B40}" type="pres">
      <dgm:prSet presAssocID="{DCCBD803-57FE-415C-8372-83D9F6355467}" presName="horz1" presStyleCnt="0"/>
      <dgm:spPr/>
    </dgm:pt>
    <dgm:pt modelId="{6B74F2C9-3E87-416C-9555-37F206ED40C2}" type="pres">
      <dgm:prSet presAssocID="{DCCBD803-57FE-415C-8372-83D9F6355467}" presName="tx1" presStyleLbl="revTx" presStyleIdx="2" presStyleCnt="6"/>
      <dgm:spPr/>
    </dgm:pt>
    <dgm:pt modelId="{8B6EBB13-455F-4350-BD6C-7E425000BC8A}" type="pres">
      <dgm:prSet presAssocID="{DCCBD803-57FE-415C-8372-83D9F6355467}" presName="vert1" presStyleCnt="0"/>
      <dgm:spPr/>
    </dgm:pt>
    <dgm:pt modelId="{CA046A64-C300-4834-9AB4-144BA964CE10}" type="pres">
      <dgm:prSet presAssocID="{2B3C4268-67BA-44AB-B2D1-738F43D6875C}" presName="thickLine" presStyleLbl="alignNode1" presStyleIdx="3" presStyleCnt="6"/>
      <dgm:spPr/>
    </dgm:pt>
    <dgm:pt modelId="{00DFD209-0A51-42D8-9CF9-018B469948B8}" type="pres">
      <dgm:prSet presAssocID="{2B3C4268-67BA-44AB-B2D1-738F43D6875C}" presName="horz1" presStyleCnt="0"/>
      <dgm:spPr/>
    </dgm:pt>
    <dgm:pt modelId="{42C68D8F-5932-4844-8022-378FF36C023F}" type="pres">
      <dgm:prSet presAssocID="{2B3C4268-67BA-44AB-B2D1-738F43D6875C}" presName="tx1" presStyleLbl="revTx" presStyleIdx="3" presStyleCnt="6"/>
      <dgm:spPr/>
    </dgm:pt>
    <dgm:pt modelId="{D868535C-0D37-4F8D-B1FD-DA152F4DBADF}" type="pres">
      <dgm:prSet presAssocID="{2B3C4268-67BA-44AB-B2D1-738F43D6875C}" presName="vert1" presStyleCnt="0"/>
      <dgm:spPr/>
    </dgm:pt>
    <dgm:pt modelId="{CE556997-80B6-4AC9-B2A6-6E42A04D0B8E}" type="pres">
      <dgm:prSet presAssocID="{913F9910-E394-4A1D-A610-E41C36A7CB33}" presName="thickLine" presStyleLbl="alignNode1" presStyleIdx="4" presStyleCnt="6"/>
      <dgm:spPr/>
    </dgm:pt>
    <dgm:pt modelId="{16831D14-0CBD-4C6B-ACB3-D836C5DF438A}" type="pres">
      <dgm:prSet presAssocID="{913F9910-E394-4A1D-A610-E41C36A7CB33}" presName="horz1" presStyleCnt="0"/>
      <dgm:spPr/>
    </dgm:pt>
    <dgm:pt modelId="{C9971D0C-EAC9-43EA-90F5-1D0F1631477E}" type="pres">
      <dgm:prSet presAssocID="{913F9910-E394-4A1D-A610-E41C36A7CB33}" presName="tx1" presStyleLbl="revTx" presStyleIdx="4" presStyleCnt="6"/>
      <dgm:spPr/>
    </dgm:pt>
    <dgm:pt modelId="{FF187F2B-A32C-4F25-BC5E-EB034B687500}" type="pres">
      <dgm:prSet presAssocID="{913F9910-E394-4A1D-A610-E41C36A7CB33}" presName="vert1" presStyleCnt="0"/>
      <dgm:spPr/>
    </dgm:pt>
    <dgm:pt modelId="{9DAA9FC7-F7BE-4070-96F8-61B8B86CECF2}" type="pres">
      <dgm:prSet presAssocID="{3B7DD7BB-C9DB-4439-9E10-6CE4A7D72555}" presName="thickLine" presStyleLbl="alignNode1" presStyleIdx="5" presStyleCnt="6"/>
      <dgm:spPr/>
    </dgm:pt>
    <dgm:pt modelId="{59DD6F1C-4DDA-48B1-BB28-B4E3DAF4907E}" type="pres">
      <dgm:prSet presAssocID="{3B7DD7BB-C9DB-4439-9E10-6CE4A7D72555}" presName="horz1" presStyleCnt="0"/>
      <dgm:spPr/>
    </dgm:pt>
    <dgm:pt modelId="{12297F17-469F-45FE-B0EE-2F27C966DEFB}" type="pres">
      <dgm:prSet presAssocID="{3B7DD7BB-C9DB-4439-9E10-6CE4A7D72555}" presName="tx1" presStyleLbl="revTx" presStyleIdx="5" presStyleCnt="6"/>
      <dgm:spPr/>
    </dgm:pt>
    <dgm:pt modelId="{A32417D2-1130-4EA3-9792-D1365D0F6D43}" type="pres">
      <dgm:prSet presAssocID="{3B7DD7BB-C9DB-4439-9E10-6CE4A7D72555}" presName="vert1" presStyleCnt="0"/>
      <dgm:spPr/>
    </dgm:pt>
  </dgm:ptLst>
  <dgm:cxnLst>
    <dgm:cxn modelId="{C0CBA912-0739-40EA-9DD1-3A68C9C37FAE}" srcId="{81669F97-FDCB-48D7-B603-AAC2DFDE467C}" destId="{DCCBD803-57FE-415C-8372-83D9F6355467}" srcOrd="2" destOrd="0" parTransId="{A3DEA2C7-BBC6-419B-9F2D-950C49A5EF4C}" sibTransId="{F5C08B1A-9C7A-4DA8-A5E0-456E50533022}"/>
    <dgm:cxn modelId="{88D8EB3E-BDC4-4A4E-A145-6880F559167B}" srcId="{81669F97-FDCB-48D7-B603-AAC2DFDE467C}" destId="{3B7DD7BB-C9DB-4439-9E10-6CE4A7D72555}" srcOrd="5" destOrd="0" parTransId="{BD8192FC-963A-49BA-8269-5B847307D25A}" sibTransId="{96BB69A5-2C03-404C-BCD2-7E4E1A416724}"/>
    <dgm:cxn modelId="{6B62EC5E-A5BD-4230-8715-BB200D9B8853}" type="presOf" srcId="{2B3C4268-67BA-44AB-B2D1-738F43D6875C}" destId="{42C68D8F-5932-4844-8022-378FF36C023F}" srcOrd="0" destOrd="0" presId="urn:microsoft.com/office/officeart/2008/layout/LinedList"/>
    <dgm:cxn modelId="{3A499347-F437-4E26-9BBD-1A11E8FD453E}" srcId="{81669F97-FDCB-48D7-B603-AAC2DFDE467C}" destId="{2B3C4268-67BA-44AB-B2D1-738F43D6875C}" srcOrd="3" destOrd="0" parTransId="{A2C161CA-5C49-4675-84FF-D2BB1867813E}" sibTransId="{40FCA948-B3BE-450F-880A-7B3DEC8885BF}"/>
    <dgm:cxn modelId="{7031C770-AA0B-471F-9671-B4810A8636B9}" type="presOf" srcId="{3B7DD7BB-C9DB-4439-9E10-6CE4A7D72555}" destId="{12297F17-469F-45FE-B0EE-2F27C966DEFB}" srcOrd="0" destOrd="0" presId="urn:microsoft.com/office/officeart/2008/layout/LinedList"/>
    <dgm:cxn modelId="{91B17B72-1A1B-4C4B-BD06-2D62E8CC06D6}" type="presOf" srcId="{9F93311F-28FC-47A4-A17A-9892A7DFCDDB}" destId="{5E35FF17-176A-4501-AA29-A26548304C2F}" srcOrd="0" destOrd="0" presId="urn:microsoft.com/office/officeart/2008/layout/LinedList"/>
    <dgm:cxn modelId="{30609D82-2A34-4589-B04A-A564FA3B4A02}" type="presOf" srcId="{913F9910-E394-4A1D-A610-E41C36A7CB33}" destId="{C9971D0C-EAC9-43EA-90F5-1D0F1631477E}" srcOrd="0" destOrd="0" presId="urn:microsoft.com/office/officeart/2008/layout/LinedList"/>
    <dgm:cxn modelId="{A40FB59A-14F8-4AB5-946C-5F94665A7C9E}" srcId="{81669F97-FDCB-48D7-B603-AAC2DFDE467C}" destId="{913F9910-E394-4A1D-A610-E41C36A7CB33}" srcOrd="4" destOrd="0" parTransId="{97F72330-C023-4EFA-9ADA-7F0DC38F9721}" sibTransId="{69F9CAAC-C977-4235-B736-B925C652F975}"/>
    <dgm:cxn modelId="{13E3C3BB-B2AF-4F0C-9623-5A47789731B2}" type="presOf" srcId="{42ED86FF-7240-48E5-BF5D-FCC3BAB28DF5}" destId="{A9D56E23-5FF3-4B07-B5EA-A1CE9C2F2299}" srcOrd="0" destOrd="0" presId="urn:microsoft.com/office/officeart/2008/layout/LinedList"/>
    <dgm:cxn modelId="{A400A2CE-50C2-43A9-83C8-2C60B4EAE51E}" srcId="{81669F97-FDCB-48D7-B603-AAC2DFDE467C}" destId="{9F93311F-28FC-47A4-A17A-9892A7DFCDDB}" srcOrd="1" destOrd="0" parTransId="{4B72AE88-33D4-45BE-91D2-8033163A4643}" sibTransId="{37EFF921-E7BE-4847-A0B5-84A7DB09270A}"/>
    <dgm:cxn modelId="{9E0CA3DB-F65D-4C54-8AC2-E381B2AF54B5}" srcId="{81669F97-FDCB-48D7-B603-AAC2DFDE467C}" destId="{42ED86FF-7240-48E5-BF5D-FCC3BAB28DF5}" srcOrd="0" destOrd="0" parTransId="{8F36B9F0-587B-4F97-95D1-D3D63F6F5C07}" sibTransId="{833531A1-712F-4D2B-9D0E-D62BCA801315}"/>
    <dgm:cxn modelId="{407712F6-468B-4C2D-96E2-9A7E161DB84A}" type="presOf" srcId="{DCCBD803-57FE-415C-8372-83D9F6355467}" destId="{6B74F2C9-3E87-416C-9555-37F206ED40C2}" srcOrd="0" destOrd="0" presId="urn:microsoft.com/office/officeart/2008/layout/LinedList"/>
    <dgm:cxn modelId="{A6F99EFF-E51A-4A13-869D-68BD8F4C1C44}" type="presOf" srcId="{81669F97-FDCB-48D7-B603-AAC2DFDE467C}" destId="{0F08181B-ABA6-4B26-9234-D2AE4F6B8271}" srcOrd="0" destOrd="0" presId="urn:microsoft.com/office/officeart/2008/layout/LinedList"/>
    <dgm:cxn modelId="{2DC87223-35D8-4F7E-886B-D11F481C85C0}" type="presParOf" srcId="{0F08181B-ABA6-4B26-9234-D2AE4F6B8271}" destId="{C05B066A-EFE2-41A9-AD23-47D31840A0E5}" srcOrd="0" destOrd="0" presId="urn:microsoft.com/office/officeart/2008/layout/LinedList"/>
    <dgm:cxn modelId="{7BAFC7AE-F7AC-4B49-8B78-4A62798AFA27}" type="presParOf" srcId="{0F08181B-ABA6-4B26-9234-D2AE4F6B8271}" destId="{36C44589-0300-414E-B9D7-5DA5751F1839}" srcOrd="1" destOrd="0" presId="urn:microsoft.com/office/officeart/2008/layout/LinedList"/>
    <dgm:cxn modelId="{80329454-3671-4BFF-8DF3-5585201AFBCC}" type="presParOf" srcId="{36C44589-0300-414E-B9D7-5DA5751F1839}" destId="{A9D56E23-5FF3-4B07-B5EA-A1CE9C2F2299}" srcOrd="0" destOrd="0" presId="urn:microsoft.com/office/officeart/2008/layout/LinedList"/>
    <dgm:cxn modelId="{9CCD0D8C-4FFF-4960-A54C-C3978AE9FFA7}" type="presParOf" srcId="{36C44589-0300-414E-B9D7-5DA5751F1839}" destId="{29E85165-5D51-441F-A4AB-8D45DD60F2A3}" srcOrd="1" destOrd="0" presId="urn:microsoft.com/office/officeart/2008/layout/LinedList"/>
    <dgm:cxn modelId="{61D605BF-03AB-4656-9611-D7C9194F6BA9}" type="presParOf" srcId="{0F08181B-ABA6-4B26-9234-D2AE4F6B8271}" destId="{5626E271-1775-4A7B-B8C9-5A2E4818C28A}" srcOrd="2" destOrd="0" presId="urn:microsoft.com/office/officeart/2008/layout/LinedList"/>
    <dgm:cxn modelId="{59E2AB71-7837-405D-9FAF-7C057F9BAF9A}" type="presParOf" srcId="{0F08181B-ABA6-4B26-9234-D2AE4F6B8271}" destId="{697315B6-77D8-4214-BA41-0128F71E2298}" srcOrd="3" destOrd="0" presId="urn:microsoft.com/office/officeart/2008/layout/LinedList"/>
    <dgm:cxn modelId="{22A76F6F-0B90-4809-8C7F-DD0314FB03FD}" type="presParOf" srcId="{697315B6-77D8-4214-BA41-0128F71E2298}" destId="{5E35FF17-176A-4501-AA29-A26548304C2F}" srcOrd="0" destOrd="0" presId="urn:microsoft.com/office/officeart/2008/layout/LinedList"/>
    <dgm:cxn modelId="{C86A3A43-6F4E-4C39-ACC0-6D1D41E04A44}" type="presParOf" srcId="{697315B6-77D8-4214-BA41-0128F71E2298}" destId="{991C4707-ACEB-4B9B-B264-505A2EA5C48A}" srcOrd="1" destOrd="0" presId="urn:microsoft.com/office/officeart/2008/layout/LinedList"/>
    <dgm:cxn modelId="{F373CA21-A5E1-46C2-A3E0-62BE05CE7C05}" type="presParOf" srcId="{0F08181B-ABA6-4B26-9234-D2AE4F6B8271}" destId="{3ADFE799-35E8-4265-8F9B-A0093B9B9E3A}" srcOrd="4" destOrd="0" presId="urn:microsoft.com/office/officeart/2008/layout/LinedList"/>
    <dgm:cxn modelId="{2B18279E-1EC7-47B4-8E04-5F80BEE35722}" type="presParOf" srcId="{0F08181B-ABA6-4B26-9234-D2AE4F6B8271}" destId="{0D67FB6C-CF87-45B2-8D2E-828D00132B40}" srcOrd="5" destOrd="0" presId="urn:microsoft.com/office/officeart/2008/layout/LinedList"/>
    <dgm:cxn modelId="{221CBF44-7804-4EE6-B881-9F9DFF768648}" type="presParOf" srcId="{0D67FB6C-CF87-45B2-8D2E-828D00132B40}" destId="{6B74F2C9-3E87-416C-9555-37F206ED40C2}" srcOrd="0" destOrd="0" presId="urn:microsoft.com/office/officeart/2008/layout/LinedList"/>
    <dgm:cxn modelId="{CE4136B6-B14C-4E6B-B383-AFC7889A5556}" type="presParOf" srcId="{0D67FB6C-CF87-45B2-8D2E-828D00132B40}" destId="{8B6EBB13-455F-4350-BD6C-7E425000BC8A}" srcOrd="1" destOrd="0" presId="urn:microsoft.com/office/officeart/2008/layout/LinedList"/>
    <dgm:cxn modelId="{3F0EB788-CA92-47DB-BCDF-BE7E1E4FA52A}" type="presParOf" srcId="{0F08181B-ABA6-4B26-9234-D2AE4F6B8271}" destId="{CA046A64-C300-4834-9AB4-144BA964CE10}" srcOrd="6" destOrd="0" presId="urn:microsoft.com/office/officeart/2008/layout/LinedList"/>
    <dgm:cxn modelId="{6CB20A16-23AF-45A9-9D8F-0557FA5746DE}" type="presParOf" srcId="{0F08181B-ABA6-4B26-9234-D2AE4F6B8271}" destId="{00DFD209-0A51-42D8-9CF9-018B469948B8}" srcOrd="7" destOrd="0" presId="urn:microsoft.com/office/officeart/2008/layout/LinedList"/>
    <dgm:cxn modelId="{0BFA96CC-5F67-4768-BC9F-E1E23FB04C97}" type="presParOf" srcId="{00DFD209-0A51-42D8-9CF9-018B469948B8}" destId="{42C68D8F-5932-4844-8022-378FF36C023F}" srcOrd="0" destOrd="0" presId="urn:microsoft.com/office/officeart/2008/layout/LinedList"/>
    <dgm:cxn modelId="{9BC791B3-648C-4AE8-A542-7904BCDFC184}" type="presParOf" srcId="{00DFD209-0A51-42D8-9CF9-018B469948B8}" destId="{D868535C-0D37-4F8D-B1FD-DA152F4DBADF}" srcOrd="1" destOrd="0" presId="urn:microsoft.com/office/officeart/2008/layout/LinedList"/>
    <dgm:cxn modelId="{96843F0F-96D9-446E-9E3A-CDA8EB362A33}" type="presParOf" srcId="{0F08181B-ABA6-4B26-9234-D2AE4F6B8271}" destId="{CE556997-80B6-4AC9-B2A6-6E42A04D0B8E}" srcOrd="8" destOrd="0" presId="urn:microsoft.com/office/officeart/2008/layout/LinedList"/>
    <dgm:cxn modelId="{F2F1661C-CC0E-4216-BD7A-EFECE1A7B66E}" type="presParOf" srcId="{0F08181B-ABA6-4B26-9234-D2AE4F6B8271}" destId="{16831D14-0CBD-4C6B-ACB3-D836C5DF438A}" srcOrd="9" destOrd="0" presId="urn:microsoft.com/office/officeart/2008/layout/LinedList"/>
    <dgm:cxn modelId="{7C9D83F4-AED6-42C5-9E55-A4B7FCAA6BCF}" type="presParOf" srcId="{16831D14-0CBD-4C6B-ACB3-D836C5DF438A}" destId="{C9971D0C-EAC9-43EA-90F5-1D0F1631477E}" srcOrd="0" destOrd="0" presId="urn:microsoft.com/office/officeart/2008/layout/LinedList"/>
    <dgm:cxn modelId="{5B21F4E8-63AA-43F2-A31B-935137FF09D9}" type="presParOf" srcId="{16831D14-0CBD-4C6B-ACB3-D836C5DF438A}" destId="{FF187F2B-A32C-4F25-BC5E-EB034B687500}" srcOrd="1" destOrd="0" presId="urn:microsoft.com/office/officeart/2008/layout/LinedList"/>
    <dgm:cxn modelId="{3318073F-4419-4858-9BFE-8D31088983E7}" type="presParOf" srcId="{0F08181B-ABA6-4B26-9234-D2AE4F6B8271}" destId="{9DAA9FC7-F7BE-4070-96F8-61B8B86CECF2}" srcOrd="10" destOrd="0" presId="urn:microsoft.com/office/officeart/2008/layout/LinedList"/>
    <dgm:cxn modelId="{32B001A3-8677-4930-B450-11455B8AB47E}" type="presParOf" srcId="{0F08181B-ABA6-4B26-9234-D2AE4F6B8271}" destId="{59DD6F1C-4DDA-48B1-BB28-B4E3DAF4907E}" srcOrd="11" destOrd="0" presId="urn:microsoft.com/office/officeart/2008/layout/LinedList"/>
    <dgm:cxn modelId="{2C039614-AAC7-4C10-AC6E-C8D4C469E7AE}" type="presParOf" srcId="{59DD6F1C-4DDA-48B1-BB28-B4E3DAF4907E}" destId="{12297F17-469F-45FE-B0EE-2F27C966DEFB}" srcOrd="0" destOrd="0" presId="urn:microsoft.com/office/officeart/2008/layout/LinedList"/>
    <dgm:cxn modelId="{97EB5D68-99A8-4806-B2C8-F2687E956F7A}" type="presParOf" srcId="{59DD6F1C-4DDA-48B1-BB28-B4E3DAF4907E}" destId="{A32417D2-1130-4EA3-9792-D1365D0F6D43}"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C9D65D8-FAA4-47B4-A321-580C82ABE683}"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E7974EC8-AAAD-4215-A03B-AF7955F38A28}">
      <dgm:prSet/>
      <dgm:spPr/>
      <dgm:t>
        <a:bodyPr/>
        <a:lstStyle/>
        <a:p>
          <a:r>
            <a:rPr lang="nl-NL"/>
            <a:t>Wat zijn kernkwaliteiten? </a:t>
          </a:r>
          <a:endParaRPr lang="en-US"/>
        </a:p>
      </dgm:t>
    </dgm:pt>
    <dgm:pt modelId="{24F48623-BF2A-42CB-B44E-0F2535D249BB}" type="parTrans" cxnId="{84984F2D-124B-420F-AE12-4BAF31FB46FA}">
      <dgm:prSet/>
      <dgm:spPr/>
      <dgm:t>
        <a:bodyPr/>
        <a:lstStyle/>
        <a:p>
          <a:endParaRPr lang="en-US"/>
        </a:p>
      </dgm:t>
    </dgm:pt>
    <dgm:pt modelId="{2C2CDAC9-6BC0-4099-91FF-B54CA8519B62}" type="sibTrans" cxnId="{84984F2D-124B-420F-AE12-4BAF31FB46FA}">
      <dgm:prSet/>
      <dgm:spPr/>
      <dgm:t>
        <a:bodyPr/>
        <a:lstStyle/>
        <a:p>
          <a:endParaRPr lang="en-US"/>
        </a:p>
      </dgm:t>
    </dgm:pt>
    <dgm:pt modelId="{155CF280-1D09-403C-AF7F-3E450A8D199E}">
      <dgm:prSet/>
      <dgm:spPr/>
      <dgm:t>
        <a:bodyPr/>
        <a:lstStyle/>
        <a:p>
          <a:r>
            <a:rPr lang="nl-NL"/>
            <a:t>Kun je een aantal kernkwaliteiten benoemen? </a:t>
          </a:r>
          <a:endParaRPr lang="en-US"/>
        </a:p>
      </dgm:t>
    </dgm:pt>
    <dgm:pt modelId="{02D88C8A-D7D8-4D80-96F6-11D80C924503}" type="parTrans" cxnId="{9A1370EC-1AF9-4E82-99AC-290DEB60FFB4}">
      <dgm:prSet/>
      <dgm:spPr/>
      <dgm:t>
        <a:bodyPr/>
        <a:lstStyle/>
        <a:p>
          <a:endParaRPr lang="en-US"/>
        </a:p>
      </dgm:t>
    </dgm:pt>
    <dgm:pt modelId="{3FEC56F0-970E-4648-8B46-EE015DF43E5E}" type="sibTrans" cxnId="{9A1370EC-1AF9-4E82-99AC-290DEB60FFB4}">
      <dgm:prSet/>
      <dgm:spPr/>
      <dgm:t>
        <a:bodyPr/>
        <a:lstStyle/>
        <a:p>
          <a:endParaRPr lang="en-US"/>
        </a:p>
      </dgm:t>
    </dgm:pt>
    <dgm:pt modelId="{B32983ED-375B-41B3-84DD-55668B4955EF}">
      <dgm:prSet/>
      <dgm:spPr/>
      <dgm:t>
        <a:bodyPr/>
        <a:lstStyle/>
        <a:p>
          <a:r>
            <a:rPr lang="nl-NL"/>
            <a:t>Waarom is het nuttig om je eigen kernkwaliteiten te kennen?</a:t>
          </a:r>
          <a:endParaRPr lang="en-US"/>
        </a:p>
      </dgm:t>
    </dgm:pt>
    <dgm:pt modelId="{91DF865A-E3F2-41E6-A8DD-90E62344DB0A}" type="parTrans" cxnId="{2693F054-D740-4C47-8BBA-75287836B578}">
      <dgm:prSet/>
      <dgm:spPr/>
      <dgm:t>
        <a:bodyPr/>
        <a:lstStyle/>
        <a:p>
          <a:endParaRPr lang="en-US"/>
        </a:p>
      </dgm:t>
    </dgm:pt>
    <dgm:pt modelId="{B5C9605A-DE1D-4490-AD23-9C231D99684E}" type="sibTrans" cxnId="{2693F054-D740-4C47-8BBA-75287836B578}">
      <dgm:prSet/>
      <dgm:spPr/>
      <dgm:t>
        <a:bodyPr/>
        <a:lstStyle/>
        <a:p>
          <a:endParaRPr lang="en-US"/>
        </a:p>
      </dgm:t>
    </dgm:pt>
    <dgm:pt modelId="{0270D579-14BA-4F58-8F47-86EC2544887E}" type="pres">
      <dgm:prSet presAssocID="{2C9D65D8-FAA4-47B4-A321-580C82ABE683}" presName="linear" presStyleCnt="0">
        <dgm:presLayoutVars>
          <dgm:animLvl val="lvl"/>
          <dgm:resizeHandles val="exact"/>
        </dgm:presLayoutVars>
      </dgm:prSet>
      <dgm:spPr/>
    </dgm:pt>
    <dgm:pt modelId="{EDBF929C-0A30-4C56-9853-FF7F293D83EB}" type="pres">
      <dgm:prSet presAssocID="{E7974EC8-AAAD-4215-A03B-AF7955F38A28}" presName="parentText" presStyleLbl="node1" presStyleIdx="0" presStyleCnt="3">
        <dgm:presLayoutVars>
          <dgm:chMax val="0"/>
          <dgm:bulletEnabled val="1"/>
        </dgm:presLayoutVars>
      </dgm:prSet>
      <dgm:spPr/>
    </dgm:pt>
    <dgm:pt modelId="{FB05E5A8-8565-4C19-B794-CC3637AC72CF}" type="pres">
      <dgm:prSet presAssocID="{2C2CDAC9-6BC0-4099-91FF-B54CA8519B62}" presName="spacer" presStyleCnt="0"/>
      <dgm:spPr/>
    </dgm:pt>
    <dgm:pt modelId="{74EA2C61-F7EE-424E-836F-EF8D64BC788C}" type="pres">
      <dgm:prSet presAssocID="{155CF280-1D09-403C-AF7F-3E450A8D199E}" presName="parentText" presStyleLbl="node1" presStyleIdx="1" presStyleCnt="3">
        <dgm:presLayoutVars>
          <dgm:chMax val="0"/>
          <dgm:bulletEnabled val="1"/>
        </dgm:presLayoutVars>
      </dgm:prSet>
      <dgm:spPr/>
    </dgm:pt>
    <dgm:pt modelId="{BB0907F4-A331-47C9-AEB9-CA9BEB8FDDCE}" type="pres">
      <dgm:prSet presAssocID="{3FEC56F0-970E-4648-8B46-EE015DF43E5E}" presName="spacer" presStyleCnt="0"/>
      <dgm:spPr/>
    </dgm:pt>
    <dgm:pt modelId="{3FA6C348-109B-4F59-8B24-552704E80422}" type="pres">
      <dgm:prSet presAssocID="{B32983ED-375B-41B3-84DD-55668B4955EF}" presName="parentText" presStyleLbl="node1" presStyleIdx="2" presStyleCnt="3">
        <dgm:presLayoutVars>
          <dgm:chMax val="0"/>
          <dgm:bulletEnabled val="1"/>
        </dgm:presLayoutVars>
      </dgm:prSet>
      <dgm:spPr/>
    </dgm:pt>
  </dgm:ptLst>
  <dgm:cxnLst>
    <dgm:cxn modelId="{84984F2D-124B-420F-AE12-4BAF31FB46FA}" srcId="{2C9D65D8-FAA4-47B4-A321-580C82ABE683}" destId="{E7974EC8-AAAD-4215-A03B-AF7955F38A28}" srcOrd="0" destOrd="0" parTransId="{24F48623-BF2A-42CB-B44E-0F2535D249BB}" sibTransId="{2C2CDAC9-6BC0-4099-91FF-B54CA8519B62}"/>
    <dgm:cxn modelId="{8FC97F31-6A24-4AC4-8D8A-E2242DEAF131}" type="presOf" srcId="{E7974EC8-AAAD-4215-A03B-AF7955F38A28}" destId="{EDBF929C-0A30-4C56-9853-FF7F293D83EB}" srcOrd="0" destOrd="0" presId="urn:microsoft.com/office/officeart/2005/8/layout/vList2"/>
    <dgm:cxn modelId="{A9735632-3686-4D42-A194-6393CDB2719D}" type="presOf" srcId="{2C9D65D8-FAA4-47B4-A321-580C82ABE683}" destId="{0270D579-14BA-4F58-8F47-86EC2544887E}" srcOrd="0" destOrd="0" presId="urn:microsoft.com/office/officeart/2005/8/layout/vList2"/>
    <dgm:cxn modelId="{2693F054-D740-4C47-8BBA-75287836B578}" srcId="{2C9D65D8-FAA4-47B4-A321-580C82ABE683}" destId="{B32983ED-375B-41B3-84DD-55668B4955EF}" srcOrd="2" destOrd="0" parTransId="{91DF865A-E3F2-41E6-A8DD-90E62344DB0A}" sibTransId="{B5C9605A-DE1D-4490-AD23-9C231D99684E}"/>
    <dgm:cxn modelId="{B3DF20A1-28ED-4D8F-871C-45B6478B2D32}" type="presOf" srcId="{155CF280-1D09-403C-AF7F-3E450A8D199E}" destId="{74EA2C61-F7EE-424E-836F-EF8D64BC788C}" srcOrd="0" destOrd="0" presId="urn:microsoft.com/office/officeart/2005/8/layout/vList2"/>
    <dgm:cxn modelId="{E72675EA-8F81-48E8-993F-1860A57E4F7F}" type="presOf" srcId="{B32983ED-375B-41B3-84DD-55668B4955EF}" destId="{3FA6C348-109B-4F59-8B24-552704E80422}" srcOrd="0" destOrd="0" presId="urn:microsoft.com/office/officeart/2005/8/layout/vList2"/>
    <dgm:cxn modelId="{9A1370EC-1AF9-4E82-99AC-290DEB60FFB4}" srcId="{2C9D65D8-FAA4-47B4-A321-580C82ABE683}" destId="{155CF280-1D09-403C-AF7F-3E450A8D199E}" srcOrd="1" destOrd="0" parTransId="{02D88C8A-D7D8-4D80-96F6-11D80C924503}" sibTransId="{3FEC56F0-970E-4648-8B46-EE015DF43E5E}"/>
    <dgm:cxn modelId="{E47DD91F-3E48-449D-A751-BBC2E76766B1}" type="presParOf" srcId="{0270D579-14BA-4F58-8F47-86EC2544887E}" destId="{EDBF929C-0A30-4C56-9853-FF7F293D83EB}" srcOrd="0" destOrd="0" presId="urn:microsoft.com/office/officeart/2005/8/layout/vList2"/>
    <dgm:cxn modelId="{31B9525D-779B-4AF1-84A6-3709B4B4B66A}" type="presParOf" srcId="{0270D579-14BA-4F58-8F47-86EC2544887E}" destId="{FB05E5A8-8565-4C19-B794-CC3637AC72CF}" srcOrd="1" destOrd="0" presId="urn:microsoft.com/office/officeart/2005/8/layout/vList2"/>
    <dgm:cxn modelId="{506572E9-D0CB-409D-95FB-21DA43226F8A}" type="presParOf" srcId="{0270D579-14BA-4F58-8F47-86EC2544887E}" destId="{74EA2C61-F7EE-424E-836F-EF8D64BC788C}" srcOrd="2" destOrd="0" presId="urn:microsoft.com/office/officeart/2005/8/layout/vList2"/>
    <dgm:cxn modelId="{5E5C0D04-479D-409B-A2F8-85B748561AF5}" type="presParOf" srcId="{0270D579-14BA-4F58-8F47-86EC2544887E}" destId="{BB0907F4-A331-47C9-AEB9-CA9BEB8FDDCE}" srcOrd="3" destOrd="0" presId="urn:microsoft.com/office/officeart/2005/8/layout/vList2"/>
    <dgm:cxn modelId="{F589615D-E3EC-432C-BAAD-4F376609C21D}" type="presParOf" srcId="{0270D579-14BA-4F58-8F47-86EC2544887E}" destId="{3FA6C348-109B-4F59-8B24-552704E80422}"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D44833B-FC59-42CB-B588-37F889BEEFC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8DA54985-5177-4108-A640-DF573E0BEF86}">
      <dgm:prSet/>
      <dgm:spPr/>
      <dgm:t>
        <a:bodyPr/>
        <a:lstStyle/>
        <a:p>
          <a:r>
            <a:rPr lang="nl-NL"/>
            <a:t>Schrijf de punten die je in deze les hebt geleerd op in je logboek. (It’s Learning) </a:t>
          </a:r>
          <a:endParaRPr lang="en-US"/>
        </a:p>
      </dgm:t>
    </dgm:pt>
    <dgm:pt modelId="{D32E3A8C-0873-42A1-927A-E18F6FB83E20}" type="parTrans" cxnId="{250B50D1-A9AF-46EF-81C1-648E7CA052E4}">
      <dgm:prSet/>
      <dgm:spPr/>
      <dgm:t>
        <a:bodyPr/>
        <a:lstStyle/>
        <a:p>
          <a:endParaRPr lang="en-US"/>
        </a:p>
      </dgm:t>
    </dgm:pt>
    <dgm:pt modelId="{D59F2BBF-370B-4170-B7A1-99C386C28B30}" type="sibTrans" cxnId="{250B50D1-A9AF-46EF-81C1-648E7CA052E4}">
      <dgm:prSet/>
      <dgm:spPr/>
      <dgm:t>
        <a:bodyPr/>
        <a:lstStyle/>
        <a:p>
          <a:endParaRPr lang="en-US"/>
        </a:p>
      </dgm:t>
    </dgm:pt>
    <dgm:pt modelId="{6ED449AD-581E-48FD-8E91-1D31E6B68A88}">
      <dgm:prSet/>
      <dgm:spPr/>
      <dgm:t>
        <a:bodyPr/>
        <a:lstStyle/>
        <a:p>
          <a:r>
            <a:rPr lang="nl-NL"/>
            <a:t>Volgende week : Figuren met een missie! </a:t>
          </a:r>
          <a:endParaRPr lang="en-US"/>
        </a:p>
      </dgm:t>
    </dgm:pt>
    <dgm:pt modelId="{928C411A-E64A-4BAA-AF4D-12F75ED98A2A}" type="parTrans" cxnId="{BA37FD91-B46F-4BAD-9719-6EC537EEA00D}">
      <dgm:prSet/>
      <dgm:spPr/>
      <dgm:t>
        <a:bodyPr/>
        <a:lstStyle/>
        <a:p>
          <a:endParaRPr lang="en-US"/>
        </a:p>
      </dgm:t>
    </dgm:pt>
    <dgm:pt modelId="{B05690E2-FC61-40AD-A37A-EB3A7CC2BEB2}" type="sibTrans" cxnId="{BA37FD91-B46F-4BAD-9719-6EC537EEA00D}">
      <dgm:prSet/>
      <dgm:spPr/>
      <dgm:t>
        <a:bodyPr/>
        <a:lstStyle/>
        <a:p>
          <a:endParaRPr lang="en-US"/>
        </a:p>
      </dgm:t>
    </dgm:pt>
    <dgm:pt modelId="{A0428A46-CC83-4BEB-A8FF-03248BB3E09A}" type="pres">
      <dgm:prSet presAssocID="{2D44833B-FC59-42CB-B588-37F889BEEFCC}" presName="linear" presStyleCnt="0">
        <dgm:presLayoutVars>
          <dgm:animLvl val="lvl"/>
          <dgm:resizeHandles val="exact"/>
        </dgm:presLayoutVars>
      </dgm:prSet>
      <dgm:spPr/>
    </dgm:pt>
    <dgm:pt modelId="{0840CDE1-A23E-46F4-A451-5DE6C910D9F3}" type="pres">
      <dgm:prSet presAssocID="{8DA54985-5177-4108-A640-DF573E0BEF86}" presName="parentText" presStyleLbl="node1" presStyleIdx="0" presStyleCnt="2">
        <dgm:presLayoutVars>
          <dgm:chMax val="0"/>
          <dgm:bulletEnabled val="1"/>
        </dgm:presLayoutVars>
      </dgm:prSet>
      <dgm:spPr/>
    </dgm:pt>
    <dgm:pt modelId="{96157D94-7C64-4083-82CE-7FBAC3F86A6E}" type="pres">
      <dgm:prSet presAssocID="{D59F2BBF-370B-4170-B7A1-99C386C28B30}" presName="spacer" presStyleCnt="0"/>
      <dgm:spPr/>
    </dgm:pt>
    <dgm:pt modelId="{675EFFE1-A0DC-4B5A-AB3C-1A257EF5EEB1}" type="pres">
      <dgm:prSet presAssocID="{6ED449AD-581E-48FD-8E91-1D31E6B68A88}" presName="parentText" presStyleLbl="node1" presStyleIdx="1" presStyleCnt="2">
        <dgm:presLayoutVars>
          <dgm:chMax val="0"/>
          <dgm:bulletEnabled val="1"/>
        </dgm:presLayoutVars>
      </dgm:prSet>
      <dgm:spPr/>
    </dgm:pt>
  </dgm:ptLst>
  <dgm:cxnLst>
    <dgm:cxn modelId="{58989565-9EB9-4BA2-BE1E-3AD126A3F5D6}" type="presOf" srcId="{8DA54985-5177-4108-A640-DF573E0BEF86}" destId="{0840CDE1-A23E-46F4-A451-5DE6C910D9F3}" srcOrd="0" destOrd="0" presId="urn:microsoft.com/office/officeart/2005/8/layout/vList2"/>
    <dgm:cxn modelId="{BA37FD91-B46F-4BAD-9719-6EC537EEA00D}" srcId="{2D44833B-FC59-42CB-B588-37F889BEEFCC}" destId="{6ED449AD-581E-48FD-8E91-1D31E6B68A88}" srcOrd="1" destOrd="0" parTransId="{928C411A-E64A-4BAA-AF4D-12F75ED98A2A}" sibTransId="{B05690E2-FC61-40AD-A37A-EB3A7CC2BEB2}"/>
    <dgm:cxn modelId="{4EF2D7CF-66EC-4BFA-9BDF-3EBAAEEE9611}" type="presOf" srcId="{2D44833B-FC59-42CB-B588-37F889BEEFCC}" destId="{A0428A46-CC83-4BEB-A8FF-03248BB3E09A}" srcOrd="0" destOrd="0" presId="urn:microsoft.com/office/officeart/2005/8/layout/vList2"/>
    <dgm:cxn modelId="{250B50D1-A9AF-46EF-81C1-648E7CA052E4}" srcId="{2D44833B-FC59-42CB-B588-37F889BEEFCC}" destId="{8DA54985-5177-4108-A640-DF573E0BEF86}" srcOrd="0" destOrd="0" parTransId="{D32E3A8C-0873-42A1-927A-E18F6FB83E20}" sibTransId="{D59F2BBF-370B-4170-B7A1-99C386C28B30}"/>
    <dgm:cxn modelId="{0E3390D6-4463-4112-8516-0A46A825448D}" type="presOf" srcId="{6ED449AD-581E-48FD-8E91-1D31E6B68A88}" destId="{675EFFE1-A0DC-4B5A-AB3C-1A257EF5EEB1}" srcOrd="0" destOrd="0" presId="urn:microsoft.com/office/officeart/2005/8/layout/vList2"/>
    <dgm:cxn modelId="{D298CA8B-A146-42C3-BF7A-0EDB2AD8AA91}" type="presParOf" srcId="{A0428A46-CC83-4BEB-A8FF-03248BB3E09A}" destId="{0840CDE1-A23E-46F4-A451-5DE6C910D9F3}" srcOrd="0" destOrd="0" presId="urn:microsoft.com/office/officeart/2005/8/layout/vList2"/>
    <dgm:cxn modelId="{C8FB69B0-E502-4C6F-9106-768BB2F8EC81}" type="presParOf" srcId="{A0428A46-CC83-4BEB-A8FF-03248BB3E09A}" destId="{96157D94-7C64-4083-82CE-7FBAC3F86A6E}" srcOrd="1" destOrd="0" presId="urn:microsoft.com/office/officeart/2005/8/layout/vList2"/>
    <dgm:cxn modelId="{73688B99-A8ED-416A-93B9-B78D17610342}" type="presParOf" srcId="{A0428A46-CC83-4BEB-A8FF-03248BB3E09A}" destId="{675EFFE1-A0DC-4B5A-AB3C-1A257EF5EEB1}"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5B066A-EFE2-41A9-AD23-47D31840A0E5}">
      <dsp:nvSpPr>
        <dsp:cNvPr id="0" name=""/>
        <dsp:cNvSpPr/>
      </dsp:nvSpPr>
      <dsp:spPr>
        <a:xfrm>
          <a:off x="0" y="2554"/>
          <a:ext cx="5906181"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9D56E23-5FF3-4B07-B5EA-A1CE9C2F2299}">
      <dsp:nvSpPr>
        <dsp:cNvPr id="0" name=""/>
        <dsp:cNvSpPr/>
      </dsp:nvSpPr>
      <dsp:spPr>
        <a:xfrm>
          <a:off x="0" y="2554"/>
          <a:ext cx="5906181" cy="8709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0" tIns="152400" rIns="152400" bIns="152400" numCol="1" spcCol="1270" anchor="t" anchorCtr="0">
          <a:noAutofit/>
        </a:bodyPr>
        <a:lstStyle/>
        <a:p>
          <a:pPr marL="0" lvl="0" indent="0" algn="l" defTabSz="1778000">
            <a:lnSpc>
              <a:spcPct val="90000"/>
            </a:lnSpc>
            <a:spcBef>
              <a:spcPct val="0"/>
            </a:spcBef>
            <a:spcAft>
              <a:spcPct val="35000"/>
            </a:spcAft>
            <a:buNone/>
          </a:pPr>
          <a:r>
            <a:rPr lang="nl-NL" sz="4000" kern="1200"/>
            <a:t>Leerdoelen </a:t>
          </a:r>
          <a:endParaRPr lang="en-US" sz="4000" kern="1200"/>
        </a:p>
      </dsp:txBody>
      <dsp:txXfrm>
        <a:off x="0" y="2554"/>
        <a:ext cx="5906181" cy="870934"/>
      </dsp:txXfrm>
    </dsp:sp>
    <dsp:sp modelId="{5626E271-1775-4A7B-B8C9-5A2E4818C28A}">
      <dsp:nvSpPr>
        <dsp:cNvPr id="0" name=""/>
        <dsp:cNvSpPr/>
      </dsp:nvSpPr>
      <dsp:spPr>
        <a:xfrm>
          <a:off x="0" y="873489"/>
          <a:ext cx="5906181" cy="0"/>
        </a:xfrm>
        <a:prstGeom prst="line">
          <a:avLst/>
        </a:prstGeom>
        <a:solidFill>
          <a:schemeClr val="accent2">
            <a:hueOff val="299163"/>
            <a:satOff val="-1024"/>
            <a:lumOff val="1059"/>
            <a:alphaOff val="0"/>
          </a:schemeClr>
        </a:solidFill>
        <a:ln w="12700" cap="flat" cmpd="sng" algn="ctr">
          <a:solidFill>
            <a:schemeClr val="accent2">
              <a:hueOff val="299163"/>
              <a:satOff val="-1024"/>
              <a:lumOff val="105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E35FF17-176A-4501-AA29-A26548304C2F}">
      <dsp:nvSpPr>
        <dsp:cNvPr id="0" name=""/>
        <dsp:cNvSpPr/>
      </dsp:nvSpPr>
      <dsp:spPr>
        <a:xfrm>
          <a:off x="0" y="873489"/>
          <a:ext cx="5906181" cy="8709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0" tIns="152400" rIns="152400" bIns="152400" numCol="1" spcCol="1270" anchor="t" anchorCtr="0">
          <a:noAutofit/>
        </a:bodyPr>
        <a:lstStyle/>
        <a:p>
          <a:pPr marL="0" lvl="0" indent="0" algn="l" defTabSz="1778000">
            <a:lnSpc>
              <a:spcPct val="90000"/>
            </a:lnSpc>
            <a:spcBef>
              <a:spcPct val="0"/>
            </a:spcBef>
            <a:spcAft>
              <a:spcPct val="35000"/>
            </a:spcAft>
            <a:buNone/>
          </a:pPr>
          <a:r>
            <a:rPr lang="nl-NL" sz="4000" kern="1200"/>
            <a:t>Planning </a:t>
          </a:r>
          <a:endParaRPr lang="en-US" sz="4000" kern="1200"/>
        </a:p>
      </dsp:txBody>
      <dsp:txXfrm>
        <a:off x="0" y="873489"/>
        <a:ext cx="5906181" cy="870934"/>
      </dsp:txXfrm>
    </dsp:sp>
    <dsp:sp modelId="{3ADFE799-35E8-4265-8F9B-A0093B9B9E3A}">
      <dsp:nvSpPr>
        <dsp:cNvPr id="0" name=""/>
        <dsp:cNvSpPr/>
      </dsp:nvSpPr>
      <dsp:spPr>
        <a:xfrm>
          <a:off x="0" y="1744424"/>
          <a:ext cx="5906181" cy="0"/>
        </a:xfrm>
        <a:prstGeom prst="line">
          <a:avLst/>
        </a:prstGeom>
        <a:solidFill>
          <a:schemeClr val="accent2">
            <a:hueOff val="598326"/>
            <a:satOff val="-2048"/>
            <a:lumOff val="2118"/>
            <a:alphaOff val="0"/>
          </a:schemeClr>
        </a:solidFill>
        <a:ln w="12700" cap="flat" cmpd="sng" algn="ctr">
          <a:solidFill>
            <a:schemeClr val="accent2">
              <a:hueOff val="598326"/>
              <a:satOff val="-2048"/>
              <a:lumOff val="211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74F2C9-3E87-416C-9555-37F206ED40C2}">
      <dsp:nvSpPr>
        <dsp:cNvPr id="0" name=""/>
        <dsp:cNvSpPr/>
      </dsp:nvSpPr>
      <dsp:spPr>
        <a:xfrm>
          <a:off x="0" y="1744424"/>
          <a:ext cx="5906181" cy="8709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0" tIns="152400" rIns="152400" bIns="152400" numCol="1" spcCol="1270" anchor="t" anchorCtr="0">
          <a:noAutofit/>
        </a:bodyPr>
        <a:lstStyle/>
        <a:p>
          <a:pPr marL="0" lvl="0" indent="0" algn="l" defTabSz="1778000">
            <a:lnSpc>
              <a:spcPct val="90000"/>
            </a:lnSpc>
            <a:spcBef>
              <a:spcPct val="0"/>
            </a:spcBef>
            <a:spcAft>
              <a:spcPct val="35000"/>
            </a:spcAft>
            <a:buNone/>
          </a:pPr>
          <a:r>
            <a:rPr lang="nl-NL" sz="4000" kern="1200"/>
            <a:t>Theorie</a:t>
          </a:r>
          <a:endParaRPr lang="en-US" sz="4000" kern="1200"/>
        </a:p>
      </dsp:txBody>
      <dsp:txXfrm>
        <a:off x="0" y="1744424"/>
        <a:ext cx="5906181" cy="870934"/>
      </dsp:txXfrm>
    </dsp:sp>
    <dsp:sp modelId="{CA046A64-C300-4834-9AB4-144BA964CE10}">
      <dsp:nvSpPr>
        <dsp:cNvPr id="0" name=""/>
        <dsp:cNvSpPr/>
      </dsp:nvSpPr>
      <dsp:spPr>
        <a:xfrm>
          <a:off x="0" y="2615359"/>
          <a:ext cx="5906181" cy="0"/>
        </a:xfrm>
        <a:prstGeom prst="line">
          <a:avLst/>
        </a:prstGeom>
        <a:solidFill>
          <a:schemeClr val="accent2">
            <a:hueOff val="897488"/>
            <a:satOff val="-3072"/>
            <a:lumOff val="3177"/>
            <a:alphaOff val="0"/>
          </a:schemeClr>
        </a:solidFill>
        <a:ln w="12700" cap="flat" cmpd="sng" algn="ctr">
          <a:solidFill>
            <a:schemeClr val="accent2">
              <a:hueOff val="897488"/>
              <a:satOff val="-3072"/>
              <a:lumOff val="317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2C68D8F-5932-4844-8022-378FF36C023F}">
      <dsp:nvSpPr>
        <dsp:cNvPr id="0" name=""/>
        <dsp:cNvSpPr/>
      </dsp:nvSpPr>
      <dsp:spPr>
        <a:xfrm>
          <a:off x="0" y="2615359"/>
          <a:ext cx="5906181" cy="8709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0" tIns="152400" rIns="152400" bIns="152400" numCol="1" spcCol="1270" anchor="t" anchorCtr="0">
          <a:noAutofit/>
        </a:bodyPr>
        <a:lstStyle/>
        <a:p>
          <a:pPr marL="0" lvl="0" indent="0" algn="l" defTabSz="1778000">
            <a:lnSpc>
              <a:spcPct val="90000"/>
            </a:lnSpc>
            <a:spcBef>
              <a:spcPct val="0"/>
            </a:spcBef>
            <a:spcAft>
              <a:spcPct val="35000"/>
            </a:spcAft>
            <a:buNone/>
          </a:pPr>
          <a:r>
            <a:rPr lang="nl-NL" sz="4000" kern="1200"/>
            <a:t>Opdracht</a:t>
          </a:r>
          <a:endParaRPr lang="en-US" sz="4000" kern="1200"/>
        </a:p>
      </dsp:txBody>
      <dsp:txXfrm>
        <a:off x="0" y="2615359"/>
        <a:ext cx="5906181" cy="870934"/>
      </dsp:txXfrm>
    </dsp:sp>
    <dsp:sp modelId="{CE556997-80B6-4AC9-B2A6-6E42A04D0B8E}">
      <dsp:nvSpPr>
        <dsp:cNvPr id="0" name=""/>
        <dsp:cNvSpPr/>
      </dsp:nvSpPr>
      <dsp:spPr>
        <a:xfrm>
          <a:off x="0" y="3486293"/>
          <a:ext cx="5906181" cy="0"/>
        </a:xfrm>
        <a:prstGeom prst="line">
          <a:avLst/>
        </a:prstGeom>
        <a:solidFill>
          <a:schemeClr val="accent2">
            <a:hueOff val="1196651"/>
            <a:satOff val="-4096"/>
            <a:lumOff val="4236"/>
            <a:alphaOff val="0"/>
          </a:schemeClr>
        </a:solidFill>
        <a:ln w="12700" cap="flat" cmpd="sng" algn="ctr">
          <a:solidFill>
            <a:schemeClr val="accent2">
              <a:hueOff val="1196651"/>
              <a:satOff val="-4096"/>
              <a:lumOff val="423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971D0C-EAC9-43EA-90F5-1D0F1631477E}">
      <dsp:nvSpPr>
        <dsp:cNvPr id="0" name=""/>
        <dsp:cNvSpPr/>
      </dsp:nvSpPr>
      <dsp:spPr>
        <a:xfrm>
          <a:off x="0" y="3486293"/>
          <a:ext cx="5906181" cy="8709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0" tIns="152400" rIns="152400" bIns="152400" numCol="1" spcCol="1270" anchor="t" anchorCtr="0">
          <a:noAutofit/>
        </a:bodyPr>
        <a:lstStyle/>
        <a:p>
          <a:pPr marL="0" lvl="0" indent="0" algn="l" defTabSz="1778000">
            <a:lnSpc>
              <a:spcPct val="90000"/>
            </a:lnSpc>
            <a:spcBef>
              <a:spcPct val="0"/>
            </a:spcBef>
            <a:spcAft>
              <a:spcPct val="35000"/>
            </a:spcAft>
            <a:buNone/>
          </a:pPr>
          <a:r>
            <a:rPr lang="nl-NL" sz="4000" kern="1200"/>
            <a:t>Nabespreken</a:t>
          </a:r>
          <a:endParaRPr lang="en-US" sz="4000" kern="1200"/>
        </a:p>
      </dsp:txBody>
      <dsp:txXfrm>
        <a:off x="0" y="3486293"/>
        <a:ext cx="5906181" cy="870934"/>
      </dsp:txXfrm>
    </dsp:sp>
    <dsp:sp modelId="{9DAA9FC7-F7BE-4070-96F8-61B8B86CECF2}">
      <dsp:nvSpPr>
        <dsp:cNvPr id="0" name=""/>
        <dsp:cNvSpPr/>
      </dsp:nvSpPr>
      <dsp:spPr>
        <a:xfrm>
          <a:off x="0" y="4357228"/>
          <a:ext cx="5906181" cy="0"/>
        </a:xfrm>
        <a:prstGeom prst="line">
          <a:avLst/>
        </a:prstGeom>
        <a:solidFill>
          <a:schemeClr val="accent2">
            <a:hueOff val="1495814"/>
            <a:satOff val="-5120"/>
            <a:lumOff val="5295"/>
            <a:alphaOff val="0"/>
          </a:schemeClr>
        </a:solidFill>
        <a:ln w="12700" cap="flat" cmpd="sng" algn="ctr">
          <a:solidFill>
            <a:schemeClr val="accent2">
              <a:hueOff val="1495814"/>
              <a:satOff val="-5120"/>
              <a:lumOff val="529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297F17-469F-45FE-B0EE-2F27C966DEFB}">
      <dsp:nvSpPr>
        <dsp:cNvPr id="0" name=""/>
        <dsp:cNvSpPr/>
      </dsp:nvSpPr>
      <dsp:spPr>
        <a:xfrm>
          <a:off x="0" y="4357228"/>
          <a:ext cx="5906181" cy="8709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0" tIns="152400" rIns="152400" bIns="152400" numCol="1" spcCol="1270" anchor="t" anchorCtr="0">
          <a:noAutofit/>
        </a:bodyPr>
        <a:lstStyle/>
        <a:p>
          <a:pPr marL="0" lvl="0" indent="0" algn="l" defTabSz="1778000">
            <a:lnSpc>
              <a:spcPct val="90000"/>
            </a:lnSpc>
            <a:spcBef>
              <a:spcPct val="0"/>
            </a:spcBef>
            <a:spcAft>
              <a:spcPct val="35000"/>
            </a:spcAft>
            <a:buNone/>
          </a:pPr>
          <a:r>
            <a:rPr lang="nl-NL" sz="4000" kern="1200"/>
            <a:t>Afsluiten </a:t>
          </a:r>
          <a:endParaRPr lang="en-US" sz="4000" kern="1200"/>
        </a:p>
      </dsp:txBody>
      <dsp:txXfrm>
        <a:off x="0" y="4357228"/>
        <a:ext cx="5906181" cy="8709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BF929C-0A30-4C56-9853-FF7F293D83EB}">
      <dsp:nvSpPr>
        <dsp:cNvPr id="0" name=""/>
        <dsp:cNvSpPr/>
      </dsp:nvSpPr>
      <dsp:spPr>
        <a:xfrm>
          <a:off x="0" y="62532"/>
          <a:ext cx="5906181" cy="1644284"/>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nl-NL" sz="3000" kern="1200"/>
            <a:t>Wat zijn kernkwaliteiten? </a:t>
          </a:r>
          <a:endParaRPr lang="en-US" sz="3000" kern="1200"/>
        </a:p>
      </dsp:txBody>
      <dsp:txXfrm>
        <a:off x="80267" y="142799"/>
        <a:ext cx="5745647" cy="1483750"/>
      </dsp:txXfrm>
    </dsp:sp>
    <dsp:sp modelId="{74EA2C61-F7EE-424E-836F-EF8D64BC788C}">
      <dsp:nvSpPr>
        <dsp:cNvPr id="0" name=""/>
        <dsp:cNvSpPr/>
      </dsp:nvSpPr>
      <dsp:spPr>
        <a:xfrm>
          <a:off x="0" y="1793216"/>
          <a:ext cx="5906181" cy="1644284"/>
        </a:xfrm>
        <a:prstGeom prst="roundRect">
          <a:avLst/>
        </a:prstGeom>
        <a:solidFill>
          <a:schemeClr val="accent2">
            <a:hueOff val="747907"/>
            <a:satOff val="-2560"/>
            <a:lumOff val="2648"/>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nl-NL" sz="3000" kern="1200"/>
            <a:t>Kun je een aantal kernkwaliteiten benoemen? </a:t>
          </a:r>
          <a:endParaRPr lang="en-US" sz="3000" kern="1200"/>
        </a:p>
      </dsp:txBody>
      <dsp:txXfrm>
        <a:off x="80267" y="1873483"/>
        <a:ext cx="5745647" cy="1483750"/>
      </dsp:txXfrm>
    </dsp:sp>
    <dsp:sp modelId="{3FA6C348-109B-4F59-8B24-552704E80422}">
      <dsp:nvSpPr>
        <dsp:cNvPr id="0" name=""/>
        <dsp:cNvSpPr/>
      </dsp:nvSpPr>
      <dsp:spPr>
        <a:xfrm>
          <a:off x="0" y="3523901"/>
          <a:ext cx="5906181" cy="1644284"/>
        </a:xfrm>
        <a:prstGeom prst="roundRect">
          <a:avLst/>
        </a:prstGeom>
        <a:solidFill>
          <a:schemeClr val="accent2">
            <a:hueOff val="1495814"/>
            <a:satOff val="-5120"/>
            <a:lumOff val="5295"/>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nl-NL" sz="3000" kern="1200"/>
            <a:t>Waarom is het nuttig om je eigen kernkwaliteiten te kennen?</a:t>
          </a:r>
          <a:endParaRPr lang="en-US" sz="3000" kern="1200"/>
        </a:p>
      </dsp:txBody>
      <dsp:txXfrm>
        <a:off x="80267" y="3604168"/>
        <a:ext cx="5745647" cy="148375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40CDE1-A23E-46F4-A451-5DE6C910D9F3}">
      <dsp:nvSpPr>
        <dsp:cNvPr id="0" name=""/>
        <dsp:cNvSpPr/>
      </dsp:nvSpPr>
      <dsp:spPr>
        <a:xfrm>
          <a:off x="0" y="276011"/>
          <a:ext cx="10058399" cy="15912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nl-NL" sz="4000" kern="1200"/>
            <a:t>Schrijf de punten die je in deze les hebt geleerd op in je logboek. (It’s Learning) </a:t>
          </a:r>
          <a:endParaRPr lang="en-US" sz="4000" kern="1200"/>
        </a:p>
      </dsp:txBody>
      <dsp:txXfrm>
        <a:off x="77676" y="353687"/>
        <a:ext cx="9903047" cy="1435848"/>
      </dsp:txXfrm>
    </dsp:sp>
    <dsp:sp modelId="{675EFFE1-A0DC-4B5A-AB3C-1A257EF5EEB1}">
      <dsp:nvSpPr>
        <dsp:cNvPr id="0" name=""/>
        <dsp:cNvSpPr/>
      </dsp:nvSpPr>
      <dsp:spPr>
        <a:xfrm>
          <a:off x="0" y="1982412"/>
          <a:ext cx="10058399" cy="15912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nl-NL" sz="4000" kern="1200"/>
            <a:t>Volgende week : Figuren met een missie! </a:t>
          </a:r>
          <a:endParaRPr lang="en-US" sz="4000" kern="1200"/>
        </a:p>
      </dsp:txBody>
      <dsp:txXfrm>
        <a:off x="77676" y="2060088"/>
        <a:ext cx="9903047" cy="1435848"/>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4FB3C3-66D5-4DA1-9131-C82957360E7D}" type="datetimeFigureOut">
              <a:rPr lang="nl-NL" smtClean="0"/>
              <a:t>23-4-2021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871C78-49F8-4BF2-A4C9-C27D27E79C37}" type="slidenum">
              <a:rPr lang="nl-NL" smtClean="0"/>
              <a:t>‹nr.›</a:t>
            </a:fld>
            <a:endParaRPr lang="nl-NL"/>
          </a:p>
        </p:txBody>
      </p:sp>
    </p:spTree>
    <p:extLst>
      <p:ext uri="{BB962C8B-B14F-4D97-AF65-F5344CB8AC3E}">
        <p14:creationId xmlns:p14="http://schemas.microsoft.com/office/powerpoint/2010/main" val="10265700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Overige lessen worden nog ingevuld, afhankelijk van de wensen en behoeften van studenten. </a:t>
            </a:r>
            <a:r>
              <a:rPr lang="nl-NL" dirty="0" err="1"/>
              <a:t>Verlengers</a:t>
            </a:r>
            <a:r>
              <a:rPr lang="nl-NL" dirty="0"/>
              <a:t> gaan door, diploma kandidaten hoeven geen lessen meer te volgen. Zie planning in </a:t>
            </a:r>
            <a:r>
              <a:rPr lang="nl-NL" dirty="0" err="1"/>
              <a:t>Wikwijs</a:t>
            </a:r>
            <a:endParaRPr lang="nl-NL" dirty="0"/>
          </a:p>
          <a:p>
            <a:endParaRPr lang="nl-NL" dirty="0"/>
          </a:p>
        </p:txBody>
      </p:sp>
      <p:sp>
        <p:nvSpPr>
          <p:cNvPr id="4" name="Tijdelijke aanduiding voor dianummer 3"/>
          <p:cNvSpPr>
            <a:spLocks noGrp="1"/>
          </p:cNvSpPr>
          <p:nvPr>
            <p:ph type="sldNum" sz="quarter" idx="5"/>
          </p:nvPr>
        </p:nvSpPr>
        <p:spPr/>
        <p:txBody>
          <a:bodyPr/>
          <a:lstStyle/>
          <a:p>
            <a:fld id="{96871C78-49F8-4BF2-A4C9-C27D27E79C37}" type="slidenum">
              <a:rPr lang="nl-NL" smtClean="0"/>
              <a:t>4</a:t>
            </a:fld>
            <a:endParaRPr lang="nl-NL"/>
          </a:p>
        </p:txBody>
      </p:sp>
    </p:spTree>
    <p:extLst>
      <p:ext uri="{BB962C8B-B14F-4D97-AF65-F5344CB8AC3E}">
        <p14:creationId xmlns:p14="http://schemas.microsoft.com/office/powerpoint/2010/main" val="38725100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Voorbeelden kernkwaliteiten:  samenwerken, zelfstandig, betrokken, creativiteit, nieuwsgierigheid, openheid, doorzettingsvermogen, zorgzaamheid, humor, doelgerichtheid, moed, rechtvaardig etc. Schrijf de verschillende kernkwaliteiten op in de chat. </a:t>
            </a:r>
          </a:p>
        </p:txBody>
      </p:sp>
      <p:sp>
        <p:nvSpPr>
          <p:cNvPr id="4" name="Tijdelijke aanduiding voor dianummer 3"/>
          <p:cNvSpPr>
            <a:spLocks noGrp="1"/>
          </p:cNvSpPr>
          <p:nvPr>
            <p:ph type="sldNum" sz="quarter" idx="5"/>
          </p:nvPr>
        </p:nvSpPr>
        <p:spPr/>
        <p:txBody>
          <a:bodyPr/>
          <a:lstStyle/>
          <a:p>
            <a:fld id="{96871C78-49F8-4BF2-A4C9-C27D27E79C37}" type="slidenum">
              <a:rPr lang="nl-NL" smtClean="0"/>
              <a:t>5</a:t>
            </a:fld>
            <a:endParaRPr lang="nl-NL"/>
          </a:p>
        </p:txBody>
      </p:sp>
    </p:spTree>
    <p:extLst>
      <p:ext uri="{BB962C8B-B14F-4D97-AF65-F5344CB8AC3E}">
        <p14:creationId xmlns:p14="http://schemas.microsoft.com/office/powerpoint/2010/main" val="22034415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Aantekeningen en theorie over de verschillende lagen vind je terug in de map. </a:t>
            </a:r>
          </a:p>
        </p:txBody>
      </p:sp>
      <p:sp>
        <p:nvSpPr>
          <p:cNvPr id="4" name="Tijdelijke aanduiding voor dianummer 3"/>
          <p:cNvSpPr>
            <a:spLocks noGrp="1"/>
          </p:cNvSpPr>
          <p:nvPr>
            <p:ph type="sldNum" sz="quarter" idx="5"/>
          </p:nvPr>
        </p:nvSpPr>
        <p:spPr/>
        <p:txBody>
          <a:bodyPr/>
          <a:lstStyle/>
          <a:p>
            <a:fld id="{96871C78-49F8-4BF2-A4C9-C27D27E79C37}" type="slidenum">
              <a:rPr lang="nl-NL" smtClean="0"/>
              <a:t>7</a:t>
            </a:fld>
            <a:endParaRPr lang="nl-NL"/>
          </a:p>
        </p:txBody>
      </p:sp>
    </p:spTree>
    <p:extLst>
      <p:ext uri="{BB962C8B-B14F-4D97-AF65-F5344CB8AC3E}">
        <p14:creationId xmlns:p14="http://schemas.microsoft.com/office/powerpoint/2010/main" val="39401368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Studenten doen de opdracht eerst zelfstandig, daarna gaan ze in Break-out rooms of Wonder me uiteen in groepjes om elkaars antwoorden te bespreken. </a:t>
            </a:r>
          </a:p>
        </p:txBody>
      </p:sp>
      <p:sp>
        <p:nvSpPr>
          <p:cNvPr id="4" name="Tijdelijke aanduiding voor dianummer 3"/>
          <p:cNvSpPr>
            <a:spLocks noGrp="1"/>
          </p:cNvSpPr>
          <p:nvPr>
            <p:ph type="sldNum" sz="quarter" idx="5"/>
          </p:nvPr>
        </p:nvSpPr>
        <p:spPr/>
        <p:txBody>
          <a:bodyPr/>
          <a:lstStyle/>
          <a:p>
            <a:fld id="{96871C78-49F8-4BF2-A4C9-C27D27E79C37}" type="slidenum">
              <a:rPr lang="nl-NL" smtClean="0"/>
              <a:t>8</a:t>
            </a:fld>
            <a:endParaRPr lang="nl-NL"/>
          </a:p>
        </p:txBody>
      </p:sp>
    </p:spTree>
    <p:extLst>
      <p:ext uri="{BB962C8B-B14F-4D97-AF65-F5344CB8AC3E}">
        <p14:creationId xmlns:p14="http://schemas.microsoft.com/office/powerpoint/2010/main" val="31955981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Gezamenlijke nabespreking</a:t>
            </a:r>
          </a:p>
        </p:txBody>
      </p:sp>
      <p:sp>
        <p:nvSpPr>
          <p:cNvPr id="4" name="Tijdelijke aanduiding voor dianummer 3"/>
          <p:cNvSpPr>
            <a:spLocks noGrp="1"/>
          </p:cNvSpPr>
          <p:nvPr>
            <p:ph type="sldNum" sz="quarter" idx="5"/>
          </p:nvPr>
        </p:nvSpPr>
        <p:spPr/>
        <p:txBody>
          <a:bodyPr/>
          <a:lstStyle/>
          <a:p>
            <a:fld id="{96871C78-49F8-4BF2-A4C9-C27D27E79C37}" type="slidenum">
              <a:rPr lang="nl-NL" smtClean="0"/>
              <a:t>9</a:t>
            </a:fld>
            <a:endParaRPr lang="nl-NL"/>
          </a:p>
        </p:txBody>
      </p:sp>
    </p:spTree>
    <p:extLst>
      <p:ext uri="{BB962C8B-B14F-4D97-AF65-F5344CB8AC3E}">
        <p14:creationId xmlns:p14="http://schemas.microsoft.com/office/powerpoint/2010/main" val="931351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4/23/2021</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‹nr.›</a:t>
            </a:fld>
            <a:endParaRPr lang="en-US" dirty="0"/>
          </a:p>
        </p:txBody>
      </p:sp>
    </p:spTree>
    <p:extLst>
      <p:ext uri="{BB962C8B-B14F-4D97-AF65-F5344CB8AC3E}">
        <p14:creationId xmlns:p14="http://schemas.microsoft.com/office/powerpoint/2010/main" val="2899531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3498978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1410726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2036819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4/23/2021</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‹nr.›</a:t>
            </a:fld>
            <a:endParaRPr lang="en-US" dirty="0"/>
          </a:p>
        </p:txBody>
      </p:sp>
    </p:spTree>
    <p:extLst>
      <p:ext uri="{BB962C8B-B14F-4D97-AF65-F5344CB8AC3E}">
        <p14:creationId xmlns:p14="http://schemas.microsoft.com/office/powerpoint/2010/main" val="3579102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4/23/2021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3818211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4/23/2021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112332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4/23/2021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4023930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4/23/2021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535431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4/23/2021</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‹nr.›</a:t>
            </a:fld>
            <a:endParaRPr lang="en-US"/>
          </a:p>
        </p:txBody>
      </p:sp>
    </p:spTree>
    <p:extLst>
      <p:ext uri="{BB962C8B-B14F-4D97-AF65-F5344CB8AC3E}">
        <p14:creationId xmlns:p14="http://schemas.microsoft.com/office/powerpoint/2010/main" val="1278088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4/23/2021</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‹nr.›</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294871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4/23/2021</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‹nr.›</a:t>
            </a:fld>
            <a:endParaRPr lang="en-US"/>
          </a:p>
        </p:txBody>
      </p:sp>
    </p:spTree>
    <p:extLst>
      <p:ext uri="{BB962C8B-B14F-4D97-AF65-F5344CB8AC3E}">
        <p14:creationId xmlns:p14="http://schemas.microsoft.com/office/powerpoint/2010/main" val="35631392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19" r:id="rId5"/>
    <p:sldLayoutId id="2147483714" r:id="rId6"/>
    <p:sldLayoutId id="2147483715" r:id="rId7"/>
    <p:sldLayoutId id="2147483716" r:id="rId8"/>
    <p:sldLayoutId id="2147483717" r:id="rId9"/>
    <p:sldLayoutId id="2147483718" r:id="rId10"/>
    <p:sldLayoutId id="2147483720" r:id="rId11"/>
  </p:sldLayoutIdLst>
  <p:hf sldNum="0" hdr="0" ftr="0" dt="0"/>
  <p:txStyles>
    <p:titleStyle>
      <a:lvl1pPr algn="l" defTabSz="914400" rtl="0" eaLnBrk="1" latinLnBrk="0" hangingPunct="1">
        <a:lnSpc>
          <a:spcPct val="90000"/>
        </a:lnSpc>
        <a:spcBef>
          <a:spcPct val="0"/>
        </a:spcBef>
        <a:buNone/>
        <a:defRPr lang="en-US" sz="36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20000"/>
        </a:lnSpc>
        <a:spcBef>
          <a:spcPts val="900"/>
        </a:spcBef>
        <a:spcAft>
          <a:spcPts val="0"/>
        </a:spcAft>
        <a:buClr>
          <a:schemeClr val="tx1">
            <a:lumMod val="85000"/>
            <a:lumOff val="15000"/>
          </a:schemeClr>
        </a:buClr>
        <a:buFont typeface="Garamond" pitchFamily="18" charset="0"/>
        <a:buChar char="◦"/>
        <a:defRPr sz="1400" kern="1200">
          <a:solidFill>
            <a:schemeClr val="tx1"/>
          </a:solidFill>
          <a:latin typeface="+mn-lt"/>
          <a:ea typeface="+mn-ea"/>
          <a:cs typeface="+mn-cs"/>
        </a:defRPr>
      </a:lvl1pPr>
      <a:lvl2pPr marL="457200" indent="-182880" algn="l" defTabSz="914400" rtl="0" eaLnBrk="1" latinLnBrk="0" hangingPunct="1">
        <a:lnSpc>
          <a:spcPct val="12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2pPr>
      <a:lvl3pPr marL="731520" indent="-182880" algn="l" defTabSz="914400" rtl="0" eaLnBrk="1" latinLnBrk="0" hangingPunct="1">
        <a:lnSpc>
          <a:spcPct val="12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3pPr>
      <a:lvl4pPr marL="1005840" indent="-182880" algn="l" defTabSz="914400" rtl="0" eaLnBrk="1" latinLnBrk="0" hangingPunct="1">
        <a:lnSpc>
          <a:spcPct val="12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4pPr>
      <a:lvl5pPr marL="1280160" indent="-182880" algn="l" defTabSz="914400" rtl="0" eaLnBrk="1" latinLnBrk="0" hangingPunct="1">
        <a:lnSpc>
          <a:spcPct val="12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aken.wikiwijs.nl/176861/Periode_12_je_eigen_expressie#!page-6690460"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Picture 3">
            <a:extLst>
              <a:ext uri="{FF2B5EF4-FFF2-40B4-BE49-F238E27FC236}">
                <a16:creationId xmlns:a16="http://schemas.microsoft.com/office/drawing/2014/main" id="{9EA7AC96-6D50-4482-9DD9-D316583E43E4}"/>
              </a:ext>
            </a:extLst>
          </p:cNvPr>
          <p:cNvPicPr>
            <a:picLocks noChangeAspect="1"/>
          </p:cNvPicPr>
          <p:nvPr/>
        </p:nvPicPr>
        <p:blipFill rotWithShape="1">
          <a:blip r:embed="rId2"/>
          <a:srcRect t="9450" b="11045"/>
          <a:stretch/>
        </p:blipFill>
        <p:spPr>
          <a:xfrm>
            <a:off x="20" y="-839"/>
            <a:ext cx="12191980" cy="6858000"/>
          </a:xfrm>
          <a:prstGeom prst="rect">
            <a:avLst/>
          </a:prstGeom>
        </p:spPr>
      </p:pic>
      <p:sp useBgFill="1">
        <p:nvSpPr>
          <p:cNvPr id="18" name="Rectangle 8">
            <a:extLst>
              <a:ext uri="{FF2B5EF4-FFF2-40B4-BE49-F238E27FC236}">
                <a16:creationId xmlns:a16="http://schemas.microsoft.com/office/drawing/2014/main" id="{BF9FFE17-DE95-4821-ACC1-B90C954492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0" name="Rectangle 10">
            <a:extLst>
              <a:ext uri="{FF2B5EF4-FFF2-40B4-BE49-F238E27FC236}">
                <a16:creationId xmlns:a16="http://schemas.microsoft.com/office/drawing/2014/main" id="{03CF76AF-FF72-4430-A772-0584032902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2" name="Titel 1">
            <a:extLst>
              <a:ext uri="{FF2B5EF4-FFF2-40B4-BE49-F238E27FC236}">
                <a16:creationId xmlns:a16="http://schemas.microsoft.com/office/drawing/2014/main" id="{821CA452-CC13-4A6B-9220-3EE75C43CBFF}"/>
              </a:ext>
            </a:extLst>
          </p:cNvPr>
          <p:cNvSpPr>
            <a:spLocks noGrp="1"/>
          </p:cNvSpPr>
          <p:nvPr>
            <p:ph type="ctrTitle"/>
          </p:nvPr>
        </p:nvSpPr>
        <p:spPr>
          <a:xfrm>
            <a:off x="1771132" y="2091263"/>
            <a:ext cx="8649738" cy="2590800"/>
          </a:xfrm>
        </p:spPr>
        <p:txBody>
          <a:bodyPr>
            <a:normAutofit/>
          </a:bodyPr>
          <a:lstStyle/>
          <a:p>
            <a:r>
              <a:rPr lang="nl-NL" dirty="0"/>
              <a:t>Kwaliteiten</a:t>
            </a:r>
            <a:br>
              <a:rPr lang="nl-NL" dirty="0"/>
            </a:br>
            <a:r>
              <a:rPr lang="nl-NL" dirty="0"/>
              <a:t>Ui Van korthagen</a:t>
            </a:r>
          </a:p>
        </p:txBody>
      </p:sp>
      <p:sp>
        <p:nvSpPr>
          <p:cNvPr id="3" name="Ondertitel 2">
            <a:extLst>
              <a:ext uri="{FF2B5EF4-FFF2-40B4-BE49-F238E27FC236}">
                <a16:creationId xmlns:a16="http://schemas.microsoft.com/office/drawing/2014/main" id="{374F4FBC-9C47-4625-9E3F-C479B736BA57}"/>
              </a:ext>
            </a:extLst>
          </p:cNvPr>
          <p:cNvSpPr>
            <a:spLocks noGrp="1"/>
          </p:cNvSpPr>
          <p:nvPr>
            <p:ph type="subTitle" idx="1"/>
          </p:nvPr>
        </p:nvSpPr>
        <p:spPr>
          <a:xfrm>
            <a:off x="1771130" y="4682062"/>
            <a:ext cx="8652788" cy="457201"/>
          </a:xfrm>
        </p:spPr>
        <p:txBody>
          <a:bodyPr>
            <a:normAutofit/>
          </a:bodyPr>
          <a:lstStyle/>
          <a:p>
            <a:pPr>
              <a:spcAft>
                <a:spcPts val="600"/>
              </a:spcAft>
            </a:pPr>
            <a:r>
              <a:rPr lang="nl-NL"/>
              <a:t>Les 1 </a:t>
            </a:r>
          </a:p>
        </p:txBody>
      </p:sp>
      <p:sp>
        <p:nvSpPr>
          <p:cNvPr id="21" name="Rectangle 12">
            <a:extLst>
              <a:ext uri="{FF2B5EF4-FFF2-40B4-BE49-F238E27FC236}">
                <a16:creationId xmlns:a16="http://schemas.microsoft.com/office/drawing/2014/main" id="{0B1C8180-2FDD-4202-8C45-4057CB1AB2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5" name="Straight Connector 14">
            <a:extLst>
              <a:ext uri="{FF2B5EF4-FFF2-40B4-BE49-F238E27FC236}">
                <a16:creationId xmlns:a16="http://schemas.microsoft.com/office/drawing/2014/main" id="{D6E86CC6-13EA-4A88-86AD-CF27BF52CC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267730"/>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3F80B441-4F7D-4B40-8A13-FED03A1F3A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941820" y="1267730"/>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70C7FD1A-44B1-4E4C-B0C9-A8103DCCDCC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913025"/>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78419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B037A0-DA4A-42FA-91DD-09A73FBABD58}"/>
              </a:ext>
            </a:extLst>
          </p:cNvPr>
          <p:cNvSpPr>
            <a:spLocks noGrp="1"/>
          </p:cNvSpPr>
          <p:nvPr>
            <p:ph type="title"/>
          </p:nvPr>
        </p:nvSpPr>
        <p:spPr/>
        <p:txBody>
          <a:bodyPr/>
          <a:lstStyle/>
          <a:p>
            <a:r>
              <a:rPr lang="nl-NL"/>
              <a:t>Afsluiting</a:t>
            </a:r>
            <a:endParaRPr lang="nl-NL" dirty="0"/>
          </a:p>
        </p:txBody>
      </p:sp>
      <p:graphicFrame>
        <p:nvGraphicFramePr>
          <p:cNvPr id="15" name="Tijdelijke aanduiding voor inhoud 2">
            <a:extLst>
              <a:ext uri="{FF2B5EF4-FFF2-40B4-BE49-F238E27FC236}">
                <a16:creationId xmlns:a16="http://schemas.microsoft.com/office/drawing/2014/main" id="{4C10F5EC-C0E0-44D6-93C3-CC969A012F56}"/>
              </a:ext>
            </a:extLst>
          </p:cNvPr>
          <p:cNvGraphicFramePr>
            <a:graphicFrameLocks noGrp="1"/>
          </p:cNvGraphicFramePr>
          <p:nvPr>
            <p:ph idx="1"/>
          </p:nvPr>
        </p:nvGraphicFramePr>
        <p:xfrm>
          <a:off x="1066800" y="2103120"/>
          <a:ext cx="10058400" cy="3849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79631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2AD6B69-E0A0-476D-9EE1-6B69F04C59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6BE10A1-AD5F-4AB3-8A94-41D62B494A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4419599" cy="6382512"/>
          </a:xfrm>
          <a:prstGeom prst="rect">
            <a:avLst/>
          </a:prstGeom>
          <a:solidFill>
            <a:schemeClr val="bg1">
              <a:lumMod val="85000"/>
              <a:alpha val="60000"/>
            </a:schemeClr>
          </a:solidFill>
          <a:ln w="6350" cap="flat" cmpd="sng" algn="ctr">
            <a:noFill/>
            <a:prstDash val="solid"/>
          </a:ln>
          <a:effectLst>
            <a:softEdge rad="0"/>
          </a:effectLst>
        </p:spPr>
      </p:sp>
      <p:sp>
        <p:nvSpPr>
          <p:cNvPr id="2" name="Titel 1">
            <a:extLst>
              <a:ext uri="{FF2B5EF4-FFF2-40B4-BE49-F238E27FC236}">
                <a16:creationId xmlns:a16="http://schemas.microsoft.com/office/drawing/2014/main" id="{1DB3AAF6-38EB-47F9-9E01-7E603E0A07D8}"/>
              </a:ext>
            </a:extLst>
          </p:cNvPr>
          <p:cNvSpPr>
            <a:spLocks noGrp="1"/>
          </p:cNvSpPr>
          <p:nvPr>
            <p:ph type="title"/>
          </p:nvPr>
        </p:nvSpPr>
        <p:spPr>
          <a:xfrm>
            <a:off x="573409" y="559477"/>
            <a:ext cx="3765200" cy="5709931"/>
          </a:xfrm>
        </p:spPr>
        <p:txBody>
          <a:bodyPr>
            <a:normAutofit/>
          </a:bodyPr>
          <a:lstStyle/>
          <a:p>
            <a:pPr algn="ctr"/>
            <a:r>
              <a:rPr lang="nl-NL" dirty="0"/>
              <a:t>Programma </a:t>
            </a:r>
            <a:endParaRPr lang="nl-NL"/>
          </a:p>
        </p:txBody>
      </p:sp>
      <p:sp>
        <p:nvSpPr>
          <p:cNvPr id="13" name="Rectangle 12">
            <a:extLst>
              <a:ext uri="{FF2B5EF4-FFF2-40B4-BE49-F238E27FC236}">
                <a16:creationId xmlns:a16="http://schemas.microsoft.com/office/drawing/2014/main" id="{5684BFFE-6A90-4311-ACD5-B34177D464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4122323" cy="6108192"/>
          </a:xfrm>
          <a:prstGeom prst="rect">
            <a:avLst/>
          </a:prstGeom>
          <a:noFill/>
          <a:ln w="6350" cap="sq" cmpd="sng" algn="ctr">
            <a:solidFill>
              <a:schemeClr val="tx1">
                <a:lumMod val="75000"/>
                <a:lumOff val="25000"/>
              </a:schemeClr>
            </a:solidFill>
            <a:prstDash val="solid"/>
            <a:miter lim="800000"/>
          </a:ln>
          <a:effectLst/>
        </p:spPr>
      </p:sp>
      <p:graphicFrame>
        <p:nvGraphicFramePr>
          <p:cNvPr id="5" name="Tijdelijke aanduiding voor inhoud 2">
            <a:extLst>
              <a:ext uri="{FF2B5EF4-FFF2-40B4-BE49-F238E27FC236}">
                <a16:creationId xmlns:a16="http://schemas.microsoft.com/office/drawing/2014/main" id="{734B4179-9034-4F7B-902B-051FB8DA070E}"/>
              </a:ext>
            </a:extLst>
          </p:cNvPr>
          <p:cNvGraphicFramePr>
            <a:graphicFrameLocks noGrp="1"/>
          </p:cNvGraphicFramePr>
          <p:nvPr>
            <p:ph idx="1"/>
            <p:extLst>
              <p:ext uri="{D42A27DB-BD31-4B8C-83A1-F6EECF244321}">
                <p14:modId xmlns:p14="http://schemas.microsoft.com/office/powerpoint/2010/main" val="2332117176"/>
              </p:ext>
            </p:extLst>
          </p:nvPr>
        </p:nvGraphicFramePr>
        <p:xfrm>
          <a:off x="5478124" y="800947"/>
          <a:ext cx="5906181" cy="52307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63150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AFCE50-3691-44F4-A4B6-CD279324498F}"/>
              </a:ext>
            </a:extLst>
          </p:cNvPr>
          <p:cNvSpPr>
            <a:spLocks noGrp="1"/>
          </p:cNvSpPr>
          <p:nvPr>
            <p:ph type="title"/>
          </p:nvPr>
        </p:nvSpPr>
        <p:spPr>
          <a:xfrm>
            <a:off x="6579450" y="727627"/>
            <a:ext cx="4957553" cy="1645920"/>
          </a:xfrm>
        </p:spPr>
        <p:txBody>
          <a:bodyPr>
            <a:normAutofit/>
          </a:bodyPr>
          <a:lstStyle/>
          <a:p>
            <a:r>
              <a:rPr lang="nl-NL"/>
              <a:t>Wat ga je vandaag leren? </a:t>
            </a:r>
            <a:endParaRPr lang="nl-NL" dirty="0"/>
          </a:p>
        </p:txBody>
      </p:sp>
      <p:sp>
        <p:nvSpPr>
          <p:cNvPr id="10" name="Rectangle 9">
            <a:extLst>
              <a:ext uri="{FF2B5EF4-FFF2-40B4-BE49-F238E27FC236}">
                <a16:creationId xmlns:a16="http://schemas.microsoft.com/office/drawing/2014/main" id="{0BBB6B01-5B73-410C-B70E-8CF2FA470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8836" y="721224"/>
            <a:ext cx="5367164" cy="5415552"/>
          </a:xfrm>
          <a:prstGeom prst="rect">
            <a:avLst/>
          </a:prstGeom>
          <a:solidFill>
            <a:srgbClr val="FFFFFF"/>
          </a:solidFill>
          <a:ln w="6350" cap="flat" cmpd="sng" algn="ctr">
            <a:noFill/>
            <a:prstDash val="solid"/>
          </a:ln>
          <a:effectLst>
            <a:softEdge rad="0"/>
          </a:effectLst>
        </p:spPr>
      </p:sp>
      <p:sp>
        <p:nvSpPr>
          <p:cNvPr id="12" name="Rectangle 11">
            <a:extLst>
              <a:ext uri="{FF2B5EF4-FFF2-40B4-BE49-F238E27FC236}">
                <a16:creationId xmlns:a16="http://schemas.microsoft.com/office/drawing/2014/main" id="{8712F587-12D0-435C-8E3F-F44C36EE71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5217" y="892220"/>
            <a:ext cx="5054517" cy="5097085"/>
          </a:xfrm>
          <a:prstGeom prst="rect">
            <a:avLst/>
          </a:prstGeom>
          <a:noFill/>
          <a:ln w="6350" cap="sq" cmpd="sng" algn="ctr">
            <a:solidFill>
              <a:srgbClr val="404040"/>
            </a:solidFill>
            <a:prstDash val="solid"/>
            <a:miter lim="800000"/>
          </a:ln>
          <a:effectLst/>
        </p:spPr>
      </p:sp>
      <p:pic>
        <p:nvPicPr>
          <p:cNvPr id="7" name="Graphic 6" descr="Klaslokaal">
            <a:extLst>
              <a:ext uri="{FF2B5EF4-FFF2-40B4-BE49-F238E27FC236}">
                <a16:creationId xmlns:a16="http://schemas.microsoft.com/office/drawing/2014/main" id="{A2F807D4-4DB8-4533-9E72-882487C7ADE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05256" y="1230863"/>
            <a:ext cx="4414438" cy="4414438"/>
          </a:xfrm>
          <a:prstGeom prst="rect">
            <a:avLst/>
          </a:prstGeom>
        </p:spPr>
      </p:pic>
      <p:sp>
        <p:nvSpPr>
          <p:cNvPr id="15" name="Tijdelijke aanduiding voor inhoud 2">
            <a:extLst>
              <a:ext uri="{FF2B5EF4-FFF2-40B4-BE49-F238E27FC236}">
                <a16:creationId xmlns:a16="http://schemas.microsoft.com/office/drawing/2014/main" id="{E6CFDD3D-D127-4A79-A143-B38196ABFAE6}"/>
              </a:ext>
            </a:extLst>
          </p:cNvPr>
          <p:cNvSpPr>
            <a:spLocks noGrp="1"/>
          </p:cNvSpPr>
          <p:nvPr>
            <p:ph idx="1"/>
          </p:nvPr>
        </p:nvSpPr>
        <p:spPr>
          <a:xfrm>
            <a:off x="6579450" y="2538919"/>
            <a:ext cx="4957554" cy="3496120"/>
          </a:xfrm>
        </p:spPr>
        <p:txBody>
          <a:bodyPr>
            <a:normAutofit/>
          </a:bodyPr>
          <a:lstStyle/>
          <a:p>
            <a:r>
              <a:rPr lang="nl-NL" dirty="0"/>
              <a:t>De student kan minimaal 3 aspecten herkennen van zijn of haar persoonlijkheid.</a:t>
            </a:r>
          </a:p>
          <a:p>
            <a:r>
              <a:rPr lang="nl-NL" dirty="0"/>
              <a:t>De student leert het Ui model van Korthagen kennen. </a:t>
            </a:r>
          </a:p>
          <a:p>
            <a:pPr marL="0" indent="0">
              <a:buNone/>
            </a:pPr>
            <a:r>
              <a:rPr lang="nl-NL" dirty="0"/>
              <a:t> </a:t>
            </a:r>
          </a:p>
          <a:p>
            <a:pPr marL="0" indent="0">
              <a:buNone/>
            </a:pPr>
            <a:endParaRPr lang="nl-NL" dirty="0"/>
          </a:p>
        </p:txBody>
      </p:sp>
    </p:spTree>
    <p:extLst>
      <p:ext uri="{BB962C8B-B14F-4D97-AF65-F5344CB8AC3E}">
        <p14:creationId xmlns:p14="http://schemas.microsoft.com/office/powerpoint/2010/main" val="2408752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id="{065FAA58-0EDC-412F-A5F8-01968BE605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9">
            <a:extLst>
              <a:ext uri="{FF2B5EF4-FFF2-40B4-BE49-F238E27FC236}">
                <a16:creationId xmlns:a16="http://schemas.microsoft.com/office/drawing/2014/main" id="{C8089CB0-2F03-4E3C-ADBB-570A3BE78F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81" y="0"/>
            <a:ext cx="551077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1">
            <a:extLst>
              <a:ext uri="{FF2B5EF4-FFF2-40B4-BE49-F238E27FC236}">
                <a16:creationId xmlns:a16="http://schemas.microsoft.com/office/drawing/2014/main" id="{0DBA80B1-3B69-49C0-8AC9-716ABA57F5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6197" y="643464"/>
            <a:ext cx="4143830" cy="5566305"/>
          </a:xfrm>
          <a:prstGeom prst="rect">
            <a:avLst/>
          </a:prstGeom>
          <a:solidFill>
            <a:srgbClr val="D9D9D9"/>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047E1103-B264-49BE-BC2A-F4E40BD3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1587" y="806860"/>
            <a:ext cx="3813048" cy="5239512"/>
          </a:xfrm>
          <a:prstGeom prst="rect">
            <a:avLst/>
          </a:prstGeom>
          <a:solidFill>
            <a:schemeClr val="bg1"/>
          </a:solidFill>
          <a:ln w="9525" cap="sq" cmpd="sng" algn="ctr">
            <a:noFill/>
            <a:prstDash val="solid"/>
            <a:miter lim="800000"/>
          </a:ln>
          <a:effectLst/>
        </p:spPr>
      </p:sp>
      <p:sp>
        <p:nvSpPr>
          <p:cNvPr id="2" name="Titel 1">
            <a:extLst>
              <a:ext uri="{FF2B5EF4-FFF2-40B4-BE49-F238E27FC236}">
                <a16:creationId xmlns:a16="http://schemas.microsoft.com/office/drawing/2014/main" id="{8DBBFDFE-292E-4CAA-ABEB-8C2C00C0BEBC}"/>
              </a:ext>
            </a:extLst>
          </p:cNvPr>
          <p:cNvSpPr>
            <a:spLocks noGrp="1"/>
          </p:cNvSpPr>
          <p:nvPr>
            <p:ph type="title"/>
          </p:nvPr>
        </p:nvSpPr>
        <p:spPr>
          <a:xfrm>
            <a:off x="983887" y="1185059"/>
            <a:ext cx="3491832" cy="4487882"/>
          </a:xfrm>
        </p:spPr>
        <p:txBody>
          <a:bodyPr>
            <a:normAutofit/>
          </a:bodyPr>
          <a:lstStyle/>
          <a:p>
            <a:pPr algn="ctr"/>
            <a:r>
              <a:rPr lang="nl-NL" sz="4400"/>
              <a:t>Planning lessen Kwaliteiten</a:t>
            </a:r>
          </a:p>
        </p:txBody>
      </p:sp>
      <p:sp>
        <p:nvSpPr>
          <p:cNvPr id="16" name="Rectangle 15">
            <a:extLst>
              <a:ext uri="{FF2B5EF4-FFF2-40B4-BE49-F238E27FC236}">
                <a16:creationId xmlns:a16="http://schemas.microsoft.com/office/drawing/2014/main" id="{52DA11B6-B538-4624-9628-98B823D761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9939" y="276008"/>
            <a:ext cx="6146615" cy="6305984"/>
          </a:xfrm>
          <a:prstGeom prst="rect">
            <a:avLst/>
          </a:prstGeom>
          <a:solidFill>
            <a:schemeClr val="bg1">
              <a:lumMod val="7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FB1CB5B-67A5-45DB-B8E1-7A09A642E3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25455" y="438912"/>
            <a:ext cx="5815584" cy="5980176"/>
          </a:xfrm>
          <a:prstGeom prst="rect">
            <a:avLst/>
          </a:prstGeom>
          <a:noFill/>
          <a:ln w="6350" cap="sq" cmpd="sng" algn="ctr">
            <a:solidFill>
              <a:schemeClr val="tx1">
                <a:lumMod val="75000"/>
                <a:lumOff val="25000"/>
              </a:schemeClr>
            </a:solidFill>
            <a:prstDash val="solid"/>
            <a:miter lim="800000"/>
          </a:ln>
          <a:effectLst/>
        </p:spPr>
      </p:sp>
      <p:sp>
        <p:nvSpPr>
          <p:cNvPr id="3" name="Tijdelijke aanduiding voor inhoud 2">
            <a:extLst>
              <a:ext uri="{FF2B5EF4-FFF2-40B4-BE49-F238E27FC236}">
                <a16:creationId xmlns:a16="http://schemas.microsoft.com/office/drawing/2014/main" id="{D6DAC1E9-A8D9-4DBA-9D56-A0FB98BB4D9C}"/>
              </a:ext>
            </a:extLst>
          </p:cNvPr>
          <p:cNvSpPr>
            <a:spLocks noGrp="1"/>
          </p:cNvSpPr>
          <p:nvPr>
            <p:ph idx="1"/>
          </p:nvPr>
        </p:nvSpPr>
        <p:spPr>
          <a:xfrm>
            <a:off x="6403656" y="936416"/>
            <a:ext cx="4870512" cy="4985169"/>
          </a:xfrm>
        </p:spPr>
        <p:txBody>
          <a:bodyPr anchor="ctr">
            <a:normAutofit/>
          </a:bodyPr>
          <a:lstStyle/>
          <a:p>
            <a:pPr marL="0" indent="0">
              <a:lnSpc>
                <a:spcPct val="110000"/>
              </a:lnSpc>
              <a:buNone/>
            </a:pPr>
            <a:r>
              <a:rPr lang="nl-NL" sz="1700"/>
              <a:t>Les 1: Kernkwaliteiten/ Ui van korthagen</a:t>
            </a:r>
          </a:p>
          <a:p>
            <a:pPr marL="0" indent="0">
              <a:lnSpc>
                <a:spcPct val="110000"/>
              </a:lnSpc>
              <a:buNone/>
            </a:pPr>
            <a:r>
              <a:rPr lang="nl-NL" sz="1700"/>
              <a:t>Les 2: Kwaliteiten, figuren met een missie  </a:t>
            </a:r>
          </a:p>
          <a:p>
            <a:pPr marL="0" indent="0">
              <a:lnSpc>
                <a:spcPct val="110000"/>
              </a:lnSpc>
              <a:buNone/>
            </a:pPr>
            <a:r>
              <a:rPr lang="nl-NL" sz="1700"/>
              <a:t>Les 3: Kwaliteiten, succes met roddelmethode</a:t>
            </a:r>
          </a:p>
          <a:p>
            <a:pPr marL="0" indent="0">
              <a:lnSpc>
                <a:spcPct val="110000"/>
              </a:lnSpc>
              <a:buNone/>
            </a:pPr>
            <a:r>
              <a:rPr lang="nl-NL" sz="1700"/>
              <a:t>Les 4: Kwaliteiten, ideale situatie</a:t>
            </a:r>
          </a:p>
          <a:p>
            <a:pPr marL="0" indent="0">
              <a:lnSpc>
                <a:spcPct val="110000"/>
              </a:lnSpc>
              <a:buNone/>
            </a:pPr>
            <a:r>
              <a:rPr lang="nl-NL" sz="1700"/>
              <a:t>Les 5: Kwaliteiten, vanuit alle werkvormen verzameling van je kwaliteiten, cv opstellen met kwaliteiten</a:t>
            </a:r>
          </a:p>
          <a:p>
            <a:pPr marL="0" indent="0">
              <a:lnSpc>
                <a:spcPct val="110000"/>
              </a:lnSpc>
              <a:buNone/>
            </a:pPr>
            <a:endParaRPr lang="nl-NL" sz="1700"/>
          </a:p>
          <a:p>
            <a:pPr marL="0" indent="0">
              <a:lnSpc>
                <a:spcPct val="110000"/>
              </a:lnSpc>
              <a:buNone/>
            </a:pPr>
            <a:r>
              <a:rPr lang="nl-NL" sz="1700"/>
              <a:t>Planning periode 12: </a:t>
            </a:r>
            <a:r>
              <a:rPr lang="nl-NL" sz="1700">
                <a:hlinkClick r:id="rId3"/>
              </a:rPr>
              <a:t>https://maken.wikiwijs.nl/176861/Periode_12_je_eigen_expressie#!page-6690460</a:t>
            </a:r>
            <a:r>
              <a:rPr lang="nl-NL" sz="1700"/>
              <a:t> </a:t>
            </a:r>
          </a:p>
          <a:p>
            <a:pPr marL="0" indent="0">
              <a:lnSpc>
                <a:spcPct val="110000"/>
              </a:lnSpc>
              <a:buNone/>
            </a:pPr>
            <a:endParaRPr lang="nl-NL" sz="1700"/>
          </a:p>
        </p:txBody>
      </p:sp>
    </p:spTree>
    <p:extLst>
      <p:ext uri="{BB962C8B-B14F-4D97-AF65-F5344CB8AC3E}">
        <p14:creationId xmlns:p14="http://schemas.microsoft.com/office/powerpoint/2010/main" val="2031276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2AD6B69-E0A0-476D-9EE1-6B69F04C59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6BE10A1-AD5F-4AB3-8A94-41D62B494A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4419599" cy="6382512"/>
          </a:xfrm>
          <a:prstGeom prst="rect">
            <a:avLst/>
          </a:prstGeom>
          <a:solidFill>
            <a:schemeClr val="bg1">
              <a:lumMod val="85000"/>
              <a:alpha val="60000"/>
            </a:schemeClr>
          </a:solidFill>
          <a:ln w="6350" cap="flat" cmpd="sng" algn="ctr">
            <a:noFill/>
            <a:prstDash val="solid"/>
          </a:ln>
          <a:effectLst>
            <a:softEdge rad="0"/>
          </a:effectLst>
        </p:spPr>
      </p:sp>
      <p:sp>
        <p:nvSpPr>
          <p:cNvPr id="2" name="Titel 1">
            <a:extLst>
              <a:ext uri="{FF2B5EF4-FFF2-40B4-BE49-F238E27FC236}">
                <a16:creationId xmlns:a16="http://schemas.microsoft.com/office/drawing/2014/main" id="{CB5C71A2-E68C-4E41-A2D4-EB28843D44C4}"/>
              </a:ext>
            </a:extLst>
          </p:cNvPr>
          <p:cNvSpPr>
            <a:spLocks noGrp="1"/>
          </p:cNvSpPr>
          <p:nvPr>
            <p:ph type="title"/>
          </p:nvPr>
        </p:nvSpPr>
        <p:spPr>
          <a:xfrm>
            <a:off x="573409" y="559477"/>
            <a:ext cx="3765200" cy="5709931"/>
          </a:xfrm>
        </p:spPr>
        <p:txBody>
          <a:bodyPr>
            <a:normAutofit/>
          </a:bodyPr>
          <a:lstStyle/>
          <a:p>
            <a:pPr algn="ctr"/>
            <a:r>
              <a:rPr lang="nl-NL" dirty="0"/>
              <a:t>Theorie</a:t>
            </a:r>
            <a:br>
              <a:rPr lang="nl-NL" dirty="0"/>
            </a:br>
            <a:br>
              <a:rPr lang="nl-NL" dirty="0"/>
            </a:br>
            <a:r>
              <a:rPr lang="nl-NL" dirty="0"/>
              <a:t> Boek: Werken vanuit je kern van Frits </a:t>
            </a:r>
            <a:r>
              <a:rPr lang="nl-NL" dirty="0" err="1"/>
              <a:t>Evelein</a:t>
            </a:r>
            <a:r>
              <a:rPr lang="nl-NL" dirty="0"/>
              <a:t> en Fred Korthagen</a:t>
            </a:r>
            <a:br>
              <a:rPr lang="nl-NL" dirty="0"/>
            </a:br>
            <a:endParaRPr lang="nl-NL" dirty="0"/>
          </a:p>
        </p:txBody>
      </p:sp>
      <p:sp>
        <p:nvSpPr>
          <p:cNvPr id="13" name="Rectangle 12">
            <a:extLst>
              <a:ext uri="{FF2B5EF4-FFF2-40B4-BE49-F238E27FC236}">
                <a16:creationId xmlns:a16="http://schemas.microsoft.com/office/drawing/2014/main" id="{5684BFFE-6A90-4311-ACD5-B34177D464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4122323" cy="6108192"/>
          </a:xfrm>
          <a:prstGeom prst="rect">
            <a:avLst/>
          </a:prstGeom>
          <a:noFill/>
          <a:ln w="6350" cap="sq" cmpd="sng" algn="ctr">
            <a:solidFill>
              <a:schemeClr val="tx1">
                <a:lumMod val="75000"/>
                <a:lumOff val="25000"/>
              </a:schemeClr>
            </a:solidFill>
            <a:prstDash val="solid"/>
            <a:miter lim="800000"/>
          </a:ln>
          <a:effectLst/>
        </p:spPr>
      </p:sp>
      <p:graphicFrame>
        <p:nvGraphicFramePr>
          <p:cNvPr id="5" name="Tijdelijke aanduiding voor inhoud 2">
            <a:extLst>
              <a:ext uri="{FF2B5EF4-FFF2-40B4-BE49-F238E27FC236}">
                <a16:creationId xmlns:a16="http://schemas.microsoft.com/office/drawing/2014/main" id="{4545B2B4-21CD-42FF-99F9-5CF9ED459B66}"/>
              </a:ext>
            </a:extLst>
          </p:cNvPr>
          <p:cNvGraphicFramePr>
            <a:graphicFrameLocks noGrp="1"/>
          </p:cNvGraphicFramePr>
          <p:nvPr>
            <p:ph idx="1"/>
            <p:extLst>
              <p:ext uri="{D42A27DB-BD31-4B8C-83A1-F6EECF244321}">
                <p14:modId xmlns:p14="http://schemas.microsoft.com/office/powerpoint/2010/main" val="3226767999"/>
              </p:ext>
            </p:extLst>
          </p:nvPr>
        </p:nvGraphicFramePr>
        <p:xfrm>
          <a:off x="5478124" y="800947"/>
          <a:ext cx="5906181" cy="52307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40107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04BED5A-E98E-4DA0-BAA5-4F6AB2492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B64B94A-E40E-48CE-BD7B-C1A30AE57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3982" y="488542"/>
            <a:ext cx="11244036" cy="5880916"/>
          </a:xfrm>
          <a:prstGeom prst="rect">
            <a:avLst/>
          </a:prstGeom>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49EC5CA6-6479-49D5-B4B5-5643D26B83C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84442" y="2057401"/>
            <a:ext cx="0" cy="27432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D1B26337-5AA4-470D-9687-5907CB53BA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685800"/>
            <a:ext cx="10853928" cy="5486400"/>
          </a:xfrm>
          <a:prstGeom prst="rect">
            <a:avLst/>
          </a:prstGeom>
          <a:noFill/>
          <a:ln w="6350" cap="sq" cmpd="sng" algn="ctr">
            <a:solidFill>
              <a:srgbClr val="FFFFFF"/>
            </a:solidFill>
            <a:prstDash val="solid"/>
            <a:miter lim="800000"/>
          </a:ln>
          <a:effectLst/>
        </p:spPr>
      </p:sp>
      <p:sp>
        <p:nvSpPr>
          <p:cNvPr id="2" name="Titel 1">
            <a:extLst>
              <a:ext uri="{FF2B5EF4-FFF2-40B4-BE49-F238E27FC236}">
                <a16:creationId xmlns:a16="http://schemas.microsoft.com/office/drawing/2014/main" id="{5FD35C9A-9A78-4B9A-B6A2-FC640996AF28}"/>
              </a:ext>
            </a:extLst>
          </p:cNvPr>
          <p:cNvSpPr>
            <a:spLocks noGrp="1"/>
          </p:cNvSpPr>
          <p:nvPr>
            <p:ph type="title"/>
          </p:nvPr>
        </p:nvSpPr>
        <p:spPr>
          <a:xfrm>
            <a:off x="866440" y="1000370"/>
            <a:ext cx="3462079" cy="4857262"/>
          </a:xfrm>
        </p:spPr>
        <p:txBody>
          <a:bodyPr>
            <a:normAutofit/>
          </a:bodyPr>
          <a:lstStyle/>
          <a:p>
            <a:pPr algn="r"/>
            <a:r>
              <a:rPr lang="nl-NL" sz="3400">
                <a:solidFill>
                  <a:srgbClr val="FFFFFF"/>
                </a:solidFill>
              </a:rPr>
              <a:t>Je eigen kernkwaliteiten herkennen</a:t>
            </a:r>
          </a:p>
        </p:txBody>
      </p:sp>
      <p:sp>
        <p:nvSpPr>
          <p:cNvPr id="15" name="Tijdelijke aanduiding voor inhoud 2">
            <a:extLst>
              <a:ext uri="{FF2B5EF4-FFF2-40B4-BE49-F238E27FC236}">
                <a16:creationId xmlns:a16="http://schemas.microsoft.com/office/drawing/2014/main" id="{896C4349-2FAD-4EC2-B505-1178901D4010}"/>
              </a:ext>
            </a:extLst>
          </p:cNvPr>
          <p:cNvSpPr>
            <a:spLocks noGrp="1"/>
          </p:cNvSpPr>
          <p:nvPr>
            <p:ph idx="1"/>
          </p:nvPr>
        </p:nvSpPr>
        <p:spPr>
          <a:xfrm>
            <a:off x="4963691" y="1000370"/>
            <a:ext cx="6212310" cy="4857262"/>
          </a:xfrm>
        </p:spPr>
        <p:txBody>
          <a:bodyPr anchor="ctr">
            <a:normAutofit/>
          </a:bodyPr>
          <a:lstStyle/>
          <a:p>
            <a:pPr marL="0" indent="0">
              <a:lnSpc>
                <a:spcPct val="110000"/>
              </a:lnSpc>
              <a:buNone/>
            </a:pPr>
            <a:r>
              <a:rPr lang="nl-NL" sz="1700">
                <a:solidFill>
                  <a:srgbClr val="FFFFFF"/>
                </a:solidFill>
              </a:rPr>
              <a:t>Kies een situatie uit je werk, studie of privéleven die je als een succes hebt ervaren. Denk bijvoorbeeld aan iets waar je trots op bent. </a:t>
            </a:r>
          </a:p>
          <a:p>
            <a:pPr marL="0" indent="0">
              <a:lnSpc>
                <a:spcPct val="110000"/>
              </a:lnSpc>
              <a:buNone/>
            </a:pPr>
            <a:endParaRPr lang="nl-NL" sz="1700">
              <a:solidFill>
                <a:srgbClr val="FFFFFF"/>
              </a:solidFill>
            </a:endParaRPr>
          </a:p>
          <a:p>
            <a:pPr marL="0" indent="0">
              <a:lnSpc>
                <a:spcPct val="110000"/>
              </a:lnSpc>
              <a:buNone/>
            </a:pPr>
            <a:r>
              <a:rPr lang="nl-NL" sz="1700">
                <a:solidFill>
                  <a:srgbClr val="FFFFFF"/>
                </a:solidFill>
              </a:rPr>
              <a:t>Schrijf op: </a:t>
            </a:r>
          </a:p>
          <a:p>
            <a:pPr>
              <a:lnSpc>
                <a:spcPct val="110000"/>
              </a:lnSpc>
              <a:buFontTx/>
              <a:buChar char="-"/>
            </a:pPr>
            <a:r>
              <a:rPr lang="nl-NL" sz="1700">
                <a:solidFill>
                  <a:srgbClr val="FFFFFF"/>
                </a:solidFill>
              </a:rPr>
              <a:t>Welke kernkwaliteiten heb je ingezet in die situatie? </a:t>
            </a:r>
          </a:p>
          <a:p>
            <a:pPr>
              <a:lnSpc>
                <a:spcPct val="110000"/>
              </a:lnSpc>
              <a:buFontTx/>
              <a:buChar char="-"/>
            </a:pPr>
            <a:r>
              <a:rPr lang="nl-NL" sz="1700">
                <a:solidFill>
                  <a:srgbClr val="FFFFFF"/>
                </a:solidFill>
              </a:rPr>
              <a:t>In wat voor andere situaties gebruik je die kernkwaliteit(en)  ook?</a:t>
            </a:r>
          </a:p>
          <a:p>
            <a:pPr>
              <a:lnSpc>
                <a:spcPct val="110000"/>
              </a:lnSpc>
              <a:buFontTx/>
              <a:buChar char="-"/>
            </a:pPr>
            <a:r>
              <a:rPr lang="nl-NL" sz="1700">
                <a:solidFill>
                  <a:srgbClr val="FFFFFF"/>
                </a:solidFill>
              </a:rPr>
              <a:t>Wat levert jou dat op en wat levert het anderen in jouw omgeving op? </a:t>
            </a:r>
          </a:p>
          <a:p>
            <a:pPr>
              <a:lnSpc>
                <a:spcPct val="110000"/>
              </a:lnSpc>
              <a:buFontTx/>
              <a:buChar char="-"/>
            </a:pPr>
            <a:endParaRPr lang="nl-NL" sz="1700">
              <a:solidFill>
                <a:srgbClr val="FFFFFF"/>
              </a:solidFill>
            </a:endParaRPr>
          </a:p>
          <a:p>
            <a:pPr marL="0" indent="0">
              <a:lnSpc>
                <a:spcPct val="110000"/>
              </a:lnSpc>
              <a:buNone/>
            </a:pPr>
            <a:r>
              <a:rPr lang="nl-NL" sz="1700">
                <a:solidFill>
                  <a:srgbClr val="FFFFFF"/>
                </a:solidFill>
              </a:rPr>
              <a:t>Waar en wanneer zou je die kernkwaliteit(en) nog meer kunnen benutten? </a:t>
            </a:r>
          </a:p>
        </p:txBody>
      </p:sp>
    </p:spTree>
    <p:extLst>
      <p:ext uri="{BB962C8B-B14F-4D97-AF65-F5344CB8AC3E}">
        <p14:creationId xmlns:p14="http://schemas.microsoft.com/office/powerpoint/2010/main" val="10524478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1E8D93C5-28EB-42D0-86CE-D80495565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AB1B1E7D-F76D-4744-AF85-239E6998A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6" name="Rectangle 15">
            <a:extLst>
              <a:ext uri="{FF2B5EF4-FFF2-40B4-BE49-F238E27FC236}">
                <a16:creationId xmlns:a16="http://schemas.microsoft.com/office/drawing/2014/main" id="{3BB65211-00DB-45B6-A223-033B2D19C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8" name="Group 17">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19" name="Straight Connector 18">
              <a:extLst>
                <a:ext uri="{FF2B5EF4-FFF2-40B4-BE49-F238E27FC236}">
                  <a16:creationId xmlns:a16="http://schemas.microsoft.com/office/drawing/2014/main" id="{14DF524F-3FEF-4236-90C6-820E876A94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400A003-1BE9-49C2-8E57-DCD9B870FC8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83BF0991-F9A1-4282-99DB-92D70239F6A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3" name="Rectangle 22">
            <a:extLst>
              <a:ext uri="{FF2B5EF4-FFF2-40B4-BE49-F238E27FC236}">
                <a16:creationId xmlns:a16="http://schemas.microsoft.com/office/drawing/2014/main" id="{EA4E4267-CAF0-4C38-8DC6-CD3B1A9F04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0EE3ACC5-126D-4BA4-8B45-7F0B5B839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384"/>
            <a:ext cx="12192000" cy="6858000"/>
          </a:xfrm>
          <a:prstGeom prst="rect">
            <a:avLst/>
          </a:prstGeom>
          <a:blipFill dpi="0" rotWithShape="1">
            <a:blip r:embed="rId3">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a:extLst>
              <a:ext uri="{FF2B5EF4-FFF2-40B4-BE49-F238E27FC236}">
                <a16:creationId xmlns:a16="http://schemas.microsoft.com/office/drawing/2014/main" id="{AB2868F7-FE10-4289-A5BD-90763C7A2F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3866" cy="6858000"/>
          </a:xfrm>
          <a:prstGeom prst="rect">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D94142C-10EE-487C-A327-404FDF358F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6197" y="643464"/>
            <a:ext cx="4143830" cy="5566305"/>
          </a:xfrm>
          <a:prstGeom prst="rect">
            <a:avLst/>
          </a:prstGeom>
          <a:solidFill>
            <a:schemeClr val="tx1">
              <a:lumMod val="75000"/>
              <a:lumOff val="25000"/>
            </a:schemeClr>
          </a:solidFill>
          <a:ln w="6350" cap="flat" cmpd="sng" algn="ctr">
            <a:noFill/>
            <a:prstDash val="solid"/>
          </a:ln>
          <a:effectLst>
            <a:outerShdw blurRad="50800" algn="ctr" rotWithShape="0">
              <a:prstClr val="black">
                <a:alpha val="66000"/>
              </a:prstClr>
            </a:outerShdw>
            <a:softEdge rad="0"/>
          </a:effectLst>
        </p:spPr>
      </p:sp>
      <p:sp>
        <p:nvSpPr>
          <p:cNvPr id="31" name="Rectangle 30">
            <a:extLst>
              <a:ext uri="{FF2B5EF4-FFF2-40B4-BE49-F238E27FC236}">
                <a16:creationId xmlns:a16="http://schemas.microsoft.com/office/drawing/2014/main" id="{5F7FAC2D-7A74-4939-A917-A1A5AF935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1587" y="806860"/>
            <a:ext cx="3813048" cy="5239512"/>
          </a:xfrm>
          <a:prstGeom prst="rect">
            <a:avLst/>
          </a:prstGeom>
          <a:noFill/>
          <a:ln w="6350" cap="sq" cmpd="sng" algn="ctr">
            <a:solidFill>
              <a:schemeClr val="bg1"/>
            </a:solidFill>
            <a:prstDash val="solid"/>
            <a:miter lim="800000"/>
          </a:ln>
          <a:effectLst/>
        </p:spPr>
      </p:sp>
      <p:sp>
        <p:nvSpPr>
          <p:cNvPr id="2" name="Titel 1">
            <a:extLst>
              <a:ext uri="{FF2B5EF4-FFF2-40B4-BE49-F238E27FC236}">
                <a16:creationId xmlns:a16="http://schemas.microsoft.com/office/drawing/2014/main" id="{4FED24C1-0CC4-47CB-A097-373765551173}"/>
              </a:ext>
            </a:extLst>
          </p:cNvPr>
          <p:cNvSpPr>
            <a:spLocks noGrp="1"/>
          </p:cNvSpPr>
          <p:nvPr>
            <p:ph type="title"/>
          </p:nvPr>
        </p:nvSpPr>
        <p:spPr>
          <a:xfrm>
            <a:off x="1256493" y="1559768"/>
            <a:ext cx="2978281" cy="3135379"/>
          </a:xfrm>
        </p:spPr>
        <p:txBody>
          <a:bodyPr vert="horz" lIns="91440" tIns="45720" rIns="91440" bIns="45720" rtlCol="0" anchor="ctr">
            <a:normAutofit/>
          </a:bodyPr>
          <a:lstStyle/>
          <a:p>
            <a:pPr algn="ctr">
              <a:lnSpc>
                <a:spcPct val="83000"/>
              </a:lnSpc>
            </a:pPr>
            <a:r>
              <a:rPr lang="en-US" sz="3400" cap="all" spc="-100" dirty="0">
                <a:solidFill>
                  <a:schemeClr val="bg1"/>
                </a:solidFill>
              </a:rPr>
              <a:t>Hoe zit het met </a:t>
            </a:r>
            <a:r>
              <a:rPr lang="en-US" sz="3400" cap="all" spc="-100" dirty="0" err="1">
                <a:solidFill>
                  <a:schemeClr val="bg1"/>
                </a:solidFill>
              </a:rPr>
              <a:t>jouw</a:t>
            </a:r>
            <a:r>
              <a:rPr lang="en-US" sz="3400" cap="all" spc="-100" dirty="0">
                <a:solidFill>
                  <a:schemeClr val="bg1"/>
                </a:solidFill>
              </a:rPr>
              <a:t> kern? </a:t>
            </a:r>
            <a:br>
              <a:rPr lang="en-US" sz="3400" cap="all" spc="-100" dirty="0">
                <a:solidFill>
                  <a:schemeClr val="bg1"/>
                </a:solidFill>
              </a:rPr>
            </a:br>
            <a:br>
              <a:rPr lang="en-US" sz="3400" cap="all" spc="-100" dirty="0">
                <a:solidFill>
                  <a:schemeClr val="bg1"/>
                </a:solidFill>
              </a:rPr>
            </a:br>
            <a:r>
              <a:rPr lang="en-US" sz="3400" cap="all" spc="-100" dirty="0">
                <a:solidFill>
                  <a:schemeClr val="bg1"/>
                </a:solidFill>
              </a:rPr>
              <a:t>Ui van Korthagen </a:t>
            </a:r>
          </a:p>
        </p:txBody>
      </p:sp>
      <p:sp>
        <p:nvSpPr>
          <p:cNvPr id="33" name="Rectangle 32">
            <a:extLst>
              <a:ext uri="{FF2B5EF4-FFF2-40B4-BE49-F238E27FC236}">
                <a16:creationId xmlns:a16="http://schemas.microsoft.com/office/drawing/2014/main" id="{BA53A868-C420-4BAE-9244-EC162AF05C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7992" y="640856"/>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35" name="Straight Connector 34">
            <a:extLst>
              <a:ext uri="{FF2B5EF4-FFF2-40B4-BE49-F238E27FC236}">
                <a16:creationId xmlns:a16="http://schemas.microsoft.com/office/drawing/2014/main" id="{C2686EF3-81CC-419F-96C3-002A7588030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882292"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F8D93CCA-A85E-4529-A6F0-8BB54D27BCD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73932"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1ECFA516-C18C-41AE-AFF2-A0D0A59C9E9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882292" y="1286150"/>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pic>
        <p:nvPicPr>
          <p:cNvPr id="4" name="Tijdelijke aanduiding voor inhoud 3">
            <a:extLst>
              <a:ext uri="{FF2B5EF4-FFF2-40B4-BE49-F238E27FC236}">
                <a16:creationId xmlns:a16="http://schemas.microsoft.com/office/drawing/2014/main" id="{190849EC-D670-4C64-A2F7-3062FC09762B}"/>
              </a:ext>
            </a:extLst>
          </p:cNvPr>
          <p:cNvPicPr>
            <a:picLocks noGrp="1" noChangeAspect="1"/>
          </p:cNvPicPr>
          <p:nvPr>
            <p:ph sz="half" idx="2"/>
          </p:nvPr>
        </p:nvPicPr>
        <p:blipFill>
          <a:blip r:embed="rId4"/>
          <a:stretch>
            <a:fillRect/>
          </a:stretch>
        </p:blipFill>
        <p:spPr>
          <a:xfrm>
            <a:off x="5346570" y="1101598"/>
            <a:ext cx="6202238" cy="4651678"/>
          </a:xfrm>
          <a:prstGeom prst="rect">
            <a:avLst/>
          </a:prstGeom>
        </p:spPr>
      </p:pic>
    </p:spTree>
    <p:extLst>
      <p:ext uri="{BB962C8B-B14F-4D97-AF65-F5344CB8AC3E}">
        <p14:creationId xmlns:p14="http://schemas.microsoft.com/office/powerpoint/2010/main" val="1146127028"/>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hade val="100000"/>
                <a:satMod val="300000"/>
              </a:schemeClr>
            </a:gs>
            <a:gs pos="100000">
              <a:schemeClr val="bg1">
                <a:tint val="100000"/>
                <a:shade val="30000"/>
                <a:satMod val="20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6" name="Rectangle 9">
            <a:extLst>
              <a:ext uri="{FF2B5EF4-FFF2-40B4-BE49-F238E27FC236}">
                <a16:creationId xmlns:a16="http://schemas.microsoft.com/office/drawing/2014/main" id="{ED15573D-0E45-4691-B525-471152EC18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1">
            <a:extLst>
              <a:ext uri="{FF2B5EF4-FFF2-40B4-BE49-F238E27FC236}">
                <a16:creationId xmlns:a16="http://schemas.microsoft.com/office/drawing/2014/main" id="{9E448559-19A4-4252-8C27-54C1DA906F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4419599" cy="6382512"/>
          </a:xfrm>
          <a:prstGeom prst="rect">
            <a:avLst/>
          </a:prstGeom>
          <a:solidFill>
            <a:schemeClr val="bg1">
              <a:lumMod val="75000"/>
              <a:alpha val="60000"/>
            </a:schemeClr>
          </a:solidFill>
          <a:ln w="6350" cap="flat" cmpd="sng" algn="ctr">
            <a:noFill/>
            <a:prstDash val="solid"/>
          </a:ln>
          <a:effectLst>
            <a:softEdge rad="0"/>
          </a:effectLst>
        </p:spPr>
      </p:sp>
      <p:sp>
        <p:nvSpPr>
          <p:cNvPr id="18" name="Rectangle 13">
            <a:extLst>
              <a:ext uri="{FF2B5EF4-FFF2-40B4-BE49-F238E27FC236}">
                <a16:creationId xmlns:a16="http://schemas.microsoft.com/office/drawing/2014/main" id="{1B19C35E-4E30-4F1D-9FC2-F2FA6191E4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819" y="466344"/>
            <a:ext cx="3959352" cy="5925312"/>
          </a:xfrm>
          <a:prstGeom prst="rect">
            <a:avLst/>
          </a:prstGeom>
          <a:noFill/>
          <a:ln w="6350" cap="sq" cmpd="sng" algn="ctr">
            <a:solidFill>
              <a:schemeClr val="tx1">
                <a:lumMod val="75000"/>
                <a:lumOff val="25000"/>
              </a:schemeClr>
            </a:solidFill>
            <a:prstDash val="solid"/>
            <a:miter lim="800000"/>
          </a:ln>
          <a:effectLst/>
        </p:spPr>
      </p:sp>
      <p:sp>
        <p:nvSpPr>
          <p:cNvPr id="2" name="Titel 1">
            <a:extLst>
              <a:ext uri="{FF2B5EF4-FFF2-40B4-BE49-F238E27FC236}">
                <a16:creationId xmlns:a16="http://schemas.microsoft.com/office/drawing/2014/main" id="{DEDA3274-9A57-4E17-942E-21607A396F3C}"/>
              </a:ext>
            </a:extLst>
          </p:cNvPr>
          <p:cNvSpPr>
            <a:spLocks noGrp="1"/>
          </p:cNvSpPr>
          <p:nvPr>
            <p:ph type="title"/>
          </p:nvPr>
        </p:nvSpPr>
        <p:spPr>
          <a:xfrm>
            <a:off x="676240" y="875324"/>
            <a:ext cx="3536510" cy="5093520"/>
          </a:xfrm>
        </p:spPr>
        <p:txBody>
          <a:bodyPr>
            <a:normAutofit/>
          </a:bodyPr>
          <a:lstStyle/>
          <a:p>
            <a:pPr algn="ctr"/>
            <a:r>
              <a:rPr lang="nl-NL" sz="3400">
                <a:solidFill>
                  <a:schemeClr val="tx1"/>
                </a:solidFill>
              </a:rPr>
              <a:t>Opdracht: Verschillende aspecten in je persoonlijkheid herkennen. </a:t>
            </a:r>
          </a:p>
        </p:txBody>
      </p:sp>
      <p:sp>
        <p:nvSpPr>
          <p:cNvPr id="5" name="Tijdelijke aanduiding voor inhoud 4">
            <a:extLst>
              <a:ext uri="{FF2B5EF4-FFF2-40B4-BE49-F238E27FC236}">
                <a16:creationId xmlns:a16="http://schemas.microsoft.com/office/drawing/2014/main" id="{4C37B4DF-C770-42B8-93D4-F19E1523FAD6}"/>
              </a:ext>
            </a:extLst>
          </p:cNvPr>
          <p:cNvSpPr>
            <a:spLocks noGrp="1"/>
          </p:cNvSpPr>
          <p:nvPr>
            <p:ph idx="1"/>
          </p:nvPr>
        </p:nvSpPr>
        <p:spPr>
          <a:xfrm>
            <a:off x="5478124" y="559477"/>
            <a:ext cx="5647076" cy="5475563"/>
          </a:xfrm>
        </p:spPr>
        <p:txBody>
          <a:bodyPr anchor="ctr">
            <a:normAutofit lnSpcReduction="10000"/>
          </a:bodyPr>
          <a:lstStyle/>
          <a:p>
            <a:pPr marL="342900" indent="-342900">
              <a:lnSpc>
                <a:spcPct val="110000"/>
              </a:lnSpc>
              <a:buAutoNum type="arabicPeriod"/>
            </a:pPr>
            <a:r>
              <a:rPr lang="nl-NL" dirty="0"/>
              <a:t>Ga in gedachten terug naar een </a:t>
            </a:r>
            <a:r>
              <a:rPr lang="nl-NL" dirty="0" err="1"/>
              <a:t>postitieve</a:t>
            </a:r>
            <a:r>
              <a:rPr lang="nl-NL" dirty="0"/>
              <a:t> (werk/stage) ervaring. </a:t>
            </a:r>
          </a:p>
          <a:p>
            <a:pPr marL="342900" indent="-342900">
              <a:lnSpc>
                <a:spcPct val="110000"/>
              </a:lnSpc>
              <a:buAutoNum type="arabicPeriod"/>
            </a:pPr>
            <a:r>
              <a:rPr lang="nl-NL" dirty="0"/>
              <a:t>Schrijf op: </a:t>
            </a:r>
          </a:p>
          <a:p>
            <a:pPr>
              <a:lnSpc>
                <a:spcPct val="110000"/>
              </a:lnSpc>
            </a:pPr>
            <a:r>
              <a:rPr lang="nl-NL" dirty="0"/>
              <a:t>In welke omgeving ben je (denk bijvoorbeeld aan de ruimte waarin je bent of de mensen met wie je samen bent)? Welke invloed heeft die omgeving op jouw ervaring?</a:t>
            </a:r>
          </a:p>
          <a:p>
            <a:pPr>
              <a:lnSpc>
                <a:spcPct val="110000"/>
              </a:lnSpc>
            </a:pPr>
            <a:r>
              <a:rPr lang="nl-NL" dirty="0"/>
              <a:t>Wat doe je concreet in deze situatie?</a:t>
            </a:r>
          </a:p>
          <a:p>
            <a:pPr>
              <a:lnSpc>
                <a:spcPct val="110000"/>
              </a:lnSpc>
            </a:pPr>
            <a:r>
              <a:rPr lang="nl-NL" dirty="0"/>
              <a:t>Laat dit iets zien van waarin jij vaardig bent?</a:t>
            </a:r>
          </a:p>
          <a:p>
            <a:pPr>
              <a:lnSpc>
                <a:spcPct val="110000"/>
              </a:lnSpc>
            </a:pPr>
            <a:r>
              <a:rPr lang="nl-NL" dirty="0"/>
              <a:t>Wat zijn belangrijke overtuigingen die je in die situatie hebt en die jou op dat moment leiden?</a:t>
            </a:r>
          </a:p>
          <a:p>
            <a:pPr>
              <a:lnSpc>
                <a:spcPct val="110000"/>
              </a:lnSpc>
            </a:pPr>
            <a:r>
              <a:rPr lang="nl-NL" dirty="0"/>
              <a:t>Hoe zie je je zelf vooral je eigen (professionele) rol in deze situatie?</a:t>
            </a:r>
          </a:p>
          <a:p>
            <a:pPr>
              <a:lnSpc>
                <a:spcPct val="110000"/>
              </a:lnSpc>
            </a:pPr>
            <a:r>
              <a:rPr lang="nl-NL" dirty="0"/>
              <a:t>Heb je een gevoel van ‘Yes, daar doe ik het voor!’ of wellicht op een andere manier een gevoel van inspiratie?</a:t>
            </a:r>
          </a:p>
          <a:p>
            <a:pPr marL="0" indent="0">
              <a:lnSpc>
                <a:spcPct val="110000"/>
              </a:lnSpc>
              <a:buNone/>
            </a:pPr>
            <a:endParaRPr lang="nl-NL" dirty="0"/>
          </a:p>
          <a:p>
            <a:pPr marL="0" indent="0">
              <a:lnSpc>
                <a:spcPct val="110000"/>
              </a:lnSpc>
              <a:buNone/>
            </a:pPr>
            <a:r>
              <a:rPr lang="nl-NL" dirty="0"/>
              <a:t>3. Je hebt alle zes vragen beantwoord die staan voor zes manieren van kijken naar jou in de situatie, zes perspectieven dus. Kijk eens of er afstemming is tussen deze zes perspectieven of dat zaken juist niet met elkaar sporen. </a:t>
            </a:r>
          </a:p>
        </p:txBody>
      </p:sp>
    </p:spTree>
    <p:extLst>
      <p:ext uri="{BB962C8B-B14F-4D97-AF65-F5344CB8AC3E}">
        <p14:creationId xmlns:p14="http://schemas.microsoft.com/office/powerpoint/2010/main" val="511070502"/>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85000"/>
            <a:alpha val="60000"/>
          </a:schemeClr>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a:extLst>
              <a:ext uri="{FF2B5EF4-FFF2-40B4-BE49-F238E27FC236}">
                <a16:creationId xmlns:a16="http://schemas.microsoft.com/office/drawing/2014/main" id="{7B58A187-A4B1-42EB-A4C7-8635BA507B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a:extLst>
              <a:ext uri="{FF2B5EF4-FFF2-40B4-BE49-F238E27FC236}">
                <a16:creationId xmlns:a16="http://schemas.microsoft.com/office/drawing/2014/main" id="{37F14E7F-3054-458C-ACF9-A8DA1757C6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3" name="Rectangle 12">
            <a:extLst>
              <a:ext uri="{FF2B5EF4-FFF2-40B4-BE49-F238E27FC236}">
                <a16:creationId xmlns:a16="http://schemas.microsoft.com/office/drawing/2014/main" id="{93747C1C-97FC-4D70-A6C8-A01FBCF5A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5" name="Group 14">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16" name="Straight Connector 15">
              <a:extLst>
                <a:ext uri="{FF2B5EF4-FFF2-40B4-BE49-F238E27FC236}">
                  <a16:creationId xmlns:a16="http://schemas.microsoft.com/office/drawing/2014/main" id="{05CDC370-AE44-4300-98BA-FE204E88176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7B15501-CB9A-4642-80EE-2876EF039EB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AFF9525-325F-47B3-A63C-93C12253AD7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0" name="Rectangle 19">
            <a:extLst>
              <a:ext uri="{FF2B5EF4-FFF2-40B4-BE49-F238E27FC236}">
                <a16:creationId xmlns:a16="http://schemas.microsoft.com/office/drawing/2014/main" id="{B645BD8A-B13F-463A-9101-4FB883F064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94003B42-F17E-473C-9366-9369C04711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3190" y="457200"/>
            <a:ext cx="11281609" cy="5943603"/>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sp>
      <p:sp>
        <p:nvSpPr>
          <p:cNvPr id="24" name="Rectangle 23">
            <a:extLst>
              <a:ext uri="{FF2B5EF4-FFF2-40B4-BE49-F238E27FC236}">
                <a16:creationId xmlns:a16="http://schemas.microsoft.com/office/drawing/2014/main" id="{149DDF01-2EFB-49D0-864E-0CE29F33A6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6738" y="621793"/>
            <a:ext cx="10954512" cy="5614416"/>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a:extLst>
              <a:ext uri="{FF2B5EF4-FFF2-40B4-BE49-F238E27FC236}">
                <a16:creationId xmlns:a16="http://schemas.microsoft.com/office/drawing/2014/main" id="{B1693E14-8142-47A7-A278-7EA66A245434}"/>
              </a:ext>
            </a:extLst>
          </p:cNvPr>
          <p:cNvSpPr>
            <a:spLocks noGrp="1"/>
          </p:cNvSpPr>
          <p:nvPr>
            <p:ph type="title"/>
          </p:nvPr>
        </p:nvSpPr>
        <p:spPr>
          <a:xfrm>
            <a:off x="1209040" y="1754659"/>
            <a:ext cx="9860547" cy="3005463"/>
          </a:xfrm>
        </p:spPr>
        <p:txBody>
          <a:bodyPr vert="horz" lIns="91440" tIns="45720" rIns="91440" bIns="45720" rtlCol="0" anchor="ctr">
            <a:normAutofit/>
          </a:bodyPr>
          <a:lstStyle/>
          <a:p>
            <a:pPr algn="ctr">
              <a:lnSpc>
                <a:spcPct val="83000"/>
              </a:lnSpc>
            </a:pPr>
            <a:r>
              <a:rPr lang="en-US" sz="6800" cap="all" spc="-100">
                <a:solidFill>
                  <a:schemeClr val="bg1"/>
                </a:solidFill>
              </a:rPr>
              <a:t>Wat neem je mee uit deze opdracht? </a:t>
            </a:r>
          </a:p>
        </p:txBody>
      </p:sp>
      <p:sp>
        <p:nvSpPr>
          <p:cNvPr id="26" name="Rectangle 25">
            <a:extLst>
              <a:ext uri="{FF2B5EF4-FFF2-40B4-BE49-F238E27FC236}">
                <a16:creationId xmlns:a16="http://schemas.microsoft.com/office/drawing/2014/main" id="{8EEA5BB7-5B71-4B52-AD7F-3BA82A6177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446824"/>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8" name="Straight Connector 27">
            <a:extLst>
              <a:ext uri="{FF2B5EF4-FFF2-40B4-BE49-F238E27FC236}">
                <a16:creationId xmlns:a16="http://schemas.microsoft.com/office/drawing/2014/main" id="{2A1BDD5A-B952-463D-8BF6-F89EC6F21CA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455369"/>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A2C2EF86-4721-4AC5-AC3A-5343FE12BA8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941820" y="455369"/>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42A6C7C-49DA-4D7E-9647-1696C74DF81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100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7977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AnalogousFromRegularSeedRightStep">
      <a:dk1>
        <a:srgbClr val="000000"/>
      </a:dk1>
      <a:lt1>
        <a:srgbClr val="FFFFFF"/>
      </a:lt1>
      <a:dk2>
        <a:srgbClr val="34381F"/>
      </a:dk2>
      <a:lt2>
        <a:srgbClr val="E2E8E7"/>
      </a:lt2>
      <a:accent1>
        <a:srgbClr val="DA3657"/>
      </a:accent1>
      <a:accent2>
        <a:srgbClr val="C84724"/>
      </a:accent2>
      <a:accent3>
        <a:srgbClr val="D39834"/>
      </a:accent3>
      <a:accent4>
        <a:srgbClr val="A2A91E"/>
      </a:accent4>
      <a:accent5>
        <a:srgbClr val="76B52D"/>
      </a:accent5>
      <a:accent6>
        <a:srgbClr val="34BB22"/>
      </a:accent6>
      <a:hlink>
        <a:srgbClr val="31937F"/>
      </a:hlink>
      <a:folHlink>
        <a:srgbClr val="7F7F7F"/>
      </a:folHlink>
    </a:clrScheme>
    <a:fontScheme name="Savon">
      <a:majorFont>
        <a:latin typeface="Sagona Extra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Sagona Book"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3AC0A2135D24748A826BF86DDB6171D" ma:contentTypeVersion="9" ma:contentTypeDescription="Een nieuw document maken." ma:contentTypeScope="" ma:versionID="2398ac0988d1926cf0501d2d83ebcf13">
  <xsd:schema xmlns:xsd="http://www.w3.org/2001/XMLSchema" xmlns:xs="http://www.w3.org/2001/XMLSchema" xmlns:p="http://schemas.microsoft.com/office/2006/metadata/properties" xmlns:ns2="a56c3d00-5de7-48d5-ab4c-fdc358b883d4" xmlns:ns3="6c60a613-874c-4135-9c0c-908833996ac5" targetNamespace="http://schemas.microsoft.com/office/2006/metadata/properties" ma:root="true" ma:fieldsID="19a4a3d8acbbc66bb41c01e43c24a05b" ns2:_="" ns3:_="">
    <xsd:import namespace="a56c3d00-5de7-48d5-ab4c-fdc358b883d4"/>
    <xsd:import namespace="6c60a613-874c-4135-9c0c-908833996ac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6c3d00-5de7-48d5-ab4c-fdc358b883d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c60a613-874c-4135-9c0c-908833996ac5" elementFormDefault="qualified">
    <xsd:import namespace="http://schemas.microsoft.com/office/2006/documentManagement/types"/>
    <xsd:import namespace="http://schemas.microsoft.com/office/infopath/2007/PartnerControls"/>
    <xsd:element name="SharedWithUsers" ma:index="12"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E46D056-3300-4778-A345-79EA711AC06A}">
  <ds:schemaRefs>
    <ds:schemaRef ds:uri="http://schemas.microsoft.com/sharepoint/v3/contenttype/forms"/>
  </ds:schemaRefs>
</ds:datastoreItem>
</file>

<file path=customXml/itemProps2.xml><?xml version="1.0" encoding="utf-8"?>
<ds:datastoreItem xmlns:ds="http://schemas.openxmlformats.org/officeDocument/2006/customXml" ds:itemID="{83B90F3D-EDBE-4168-A0E9-C98BC184E81E}">
  <ds:schemaRefs>
    <ds:schemaRef ds:uri="http://schemas.microsoft.com/office/2006/metadata/properties"/>
    <ds:schemaRef ds:uri="http://purl.org/dc/terms/"/>
    <ds:schemaRef ds:uri="http://purl.org/dc/elements/1.1/"/>
    <ds:schemaRef ds:uri="http://schemas.microsoft.com/office/2006/documentManagement/types"/>
    <ds:schemaRef ds:uri="http://www.w3.org/XML/1998/namespace"/>
    <ds:schemaRef ds:uri="http://purl.org/dc/dcmitype/"/>
    <ds:schemaRef ds:uri="a56c3d00-5de7-48d5-ab4c-fdc358b883d4"/>
    <ds:schemaRef ds:uri="http://schemas.microsoft.com/office/infopath/2007/PartnerControls"/>
    <ds:schemaRef ds:uri="http://schemas.openxmlformats.org/package/2006/metadata/core-properties"/>
    <ds:schemaRef ds:uri="6c60a613-874c-4135-9c0c-908833996ac5"/>
  </ds:schemaRefs>
</ds:datastoreItem>
</file>

<file path=customXml/itemProps3.xml><?xml version="1.0" encoding="utf-8"?>
<ds:datastoreItem xmlns:ds="http://schemas.openxmlformats.org/officeDocument/2006/customXml" ds:itemID="{3DA032D3-F34F-465D-A05E-29655D5B10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56c3d00-5de7-48d5-ab4c-fdc358b883d4"/>
    <ds:schemaRef ds:uri="6c60a613-874c-4135-9c0c-908833996ac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590</Words>
  <Application>Microsoft Office PowerPoint</Application>
  <PresentationFormat>Breedbeeld</PresentationFormat>
  <Paragraphs>60</Paragraphs>
  <Slides>10</Slides>
  <Notes>5</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10</vt:i4>
      </vt:variant>
    </vt:vector>
  </HeadingPairs>
  <TitlesOfParts>
    <vt:vector size="15" baseType="lpstr">
      <vt:lpstr>Calibri</vt:lpstr>
      <vt:lpstr>Garamond</vt:lpstr>
      <vt:lpstr>Sagona Book</vt:lpstr>
      <vt:lpstr>Sagona ExtraLight</vt:lpstr>
      <vt:lpstr>SavonVTI</vt:lpstr>
      <vt:lpstr>Kwaliteiten Ui Van korthagen</vt:lpstr>
      <vt:lpstr>Programma </vt:lpstr>
      <vt:lpstr>Wat ga je vandaag leren? </vt:lpstr>
      <vt:lpstr>Planning lessen Kwaliteiten</vt:lpstr>
      <vt:lpstr>Theorie   Boek: Werken vanuit je kern van Frits Evelein en Fred Korthagen </vt:lpstr>
      <vt:lpstr>Je eigen kernkwaliteiten herkennen</vt:lpstr>
      <vt:lpstr>Hoe zit het met jouw kern?   Ui van Korthagen </vt:lpstr>
      <vt:lpstr>Opdracht: Verschillende aspecten in je persoonlijkheid herkennen. </vt:lpstr>
      <vt:lpstr>Wat neem je mee uit deze opdracht? </vt:lpstr>
      <vt:lpstr>Afsluiting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Kwaliteiten Ui Van korthagen</dc:title>
  <dc:creator>Sanne Kompaan</dc:creator>
  <cp:lastModifiedBy>Sanne Kompaan</cp:lastModifiedBy>
  <cp:revision>2</cp:revision>
  <dcterms:created xsi:type="dcterms:W3CDTF">2021-04-23T12:50:51Z</dcterms:created>
  <dcterms:modified xsi:type="dcterms:W3CDTF">2021-04-23T12:57:14Z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0x01010063AC0A2135D24748A826BF86DDB6171D</vt:lpwstr>
  </property>
</Properties>
</file>